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2" r:id="rId3"/>
    <p:sldId id="257" r:id="rId4"/>
    <p:sldId id="259" r:id="rId5"/>
    <p:sldId id="260" r:id="rId6"/>
    <p:sldId id="263" r:id="rId7"/>
    <p:sldId id="279" r:id="rId8"/>
    <p:sldId id="262" r:id="rId9"/>
    <p:sldId id="27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CC99"/>
    <a:srgbClr val="33CCCC"/>
    <a:srgbClr val="FFABE9"/>
    <a:srgbClr val="0066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1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9893100389975585E-3"/>
          <c:y val="5.6329967966522308E-2"/>
          <c:w val="0.70051820984109059"/>
          <c:h val="0.82609050383290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Сотрудники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0" scaled="1"/>
              <a:tileRect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explosion val="6"/>
          <c:dPt>
            <c:idx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explosion val="12"/>
            <c:spPr>
              <a:solidFill>
                <a:srgbClr val="00CC99"/>
              </a:soli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5">
                  <a:lumMod val="90000"/>
                </a:schemeClr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explosion val="10"/>
          </c:dPt>
          <c:dLbls>
            <c:showPercent val="1"/>
          </c:dLbls>
          <c:cat>
            <c:strRef>
              <c:f>Лист1!$A$2:$A$5</c:f>
              <c:strCache>
                <c:ptCount val="4"/>
                <c:pt idx="0">
                  <c:v>Врачи (364 чел.)</c:v>
                </c:pt>
                <c:pt idx="1">
                  <c:v>Средний медицинский персонал (601 чел.)</c:v>
                </c:pt>
                <c:pt idx="2">
                  <c:v>Младший медицинский персонал (238 чел.)</c:v>
                </c:pt>
                <c:pt idx="3">
                  <c:v>Прочий немедицинский персонал (342 чел.)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359</c:v>
                </c:pt>
                <c:pt idx="1">
                  <c:v>598</c:v>
                </c:pt>
                <c:pt idx="2">
                  <c:v>235</c:v>
                </c:pt>
                <c:pt idx="3">
                  <c:v>342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758952395119957"/>
          <c:y val="0.26563560838919126"/>
          <c:w val="0.31469584829557545"/>
          <c:h val="0.4637771729067140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A8B91-FD0C-4C2B-AE03-F41CB9B37B67}" type="doc">
      <dgm:prSet loTypeId="urn:microsoft.com/office/officeart/2005/8/layout/h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325F85-D7D6-4690-9146-E928FF0EA9B1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Консультативная поликлиника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71A721-7A93-45F3-95B0-4F61515F6EAB}" type="parTrans" cxnId="{BD8E8F11-410E-47F4-BFCE-B92990658D2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212D4F-0921-43A1-8F16-495C475599E6}" type="sibTrans" cxnId="{BD8E8F11-410E-47F4-BFCE-B92990658D2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BF9AB0-E4FA-469A-8002-BD18EA0CF30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эндокринологический центр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E71447-D7B9-4B99-A08B-DF6E002A7C49}" type="parTrans" cxnId="{7ACEDEE8-52E7-49E7-8834-E4B6AE3CA2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701AB-564A-49BB-A073-99EC26BF0DE1}" type="sibTrans" cxnId="{7ACEDEE8-52E7-49E7-8834-E4B6AE3CA25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9988A0-8BAF-4431-A18D-1C522886C0B8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Диагностический отдел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B0B6D-DDD0-4800-8600-389D7A07D0D2}" type="parTrans" cxnId="{29ACF023-849A-499A-84D8-0364BB35340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F41736-A5DA-4A3B-A741-42F743A22A21}" type="sibTrans" cxnId="{29ACF023-849A-499A-84D8-0364BB35340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C75711-FF2A-4908-9E04-BCE7E2EF708D}">
      <dgm:prSet phldrT="[Текст]"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Рентгендиагностическое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отделение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8CAB84-DB90-440A-A0CA-90D68A017413}" type="parTrans" cxnId="{D892D05C-CC5D-4FE2-BA02-B5EFA7E6901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4B4154-CE29-4D27-9419-39CDEA0236F7}" type="sibTrans" cxnId="{D892D05C-CC5D-4FE2-BA02-B5EFA7E6901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BDB7B-8709-47FF-8B62-A152B50D89DC}">
      <dgm:prSet phldrT="[Текст]"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Отделение функциональной диагностики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159ED8E-5ECB-4865-BABF-7229C26674DC}" type="parTrans" cxnId="{A207FDCE-D98A-4D7D-B3AD-F1F957EC310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48040-443E-4246-97F7-DEF068297592}" type="sibTrans" cxnId="{A207FDCE-D98A-4D7D-B3AD-F1F957EC310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D95479-C18E-45CD-9B30-491B386A6BB5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сосудистый центр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B17BFB-2F8C-4ED3-9EB6-96766D916EC8}" type="parTrans" cxnId="{DD75C9E6-283B-4D17-901E-C175912FE7A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63817E-D8E2-4B1C-9879-BC3D76A977C7}" type="sibTrans" cxnId="{DD75C9E6-283B-4D17-901E-C175912FE7A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2F97D4-A33F-44E4-B6E9-6E38ED7BA24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Неврологическое отделение для больных с ОНМК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1CDE2E-23F2-475F-8089-98CFD57EA6F8}" type="parTrans" cxnId="{071F5EE8-29FD-4012-BE41-83B216ACB6C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9322E6-4E9D-4662-9DC6-5E3484A9BFE7}" type="sibTrans" cxnId="{071F5EE8-29FD-4012-BE41-83B216ACB6C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81B718-81BE-4608-B454-627CF9882AC8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профпатологии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435420-B439-42B7-B39C-94CD5B227C82}" type="parTrans" cxnId="{DF8D78FF-CDE0-4EB2-846B-67C45F7313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16E1CE-A750-4CA4-ABCE-FFC3992E74ED}" type="sibTrans" cxnId="{DF8D78FF-CDE0-4EB2-846B-67C45F7313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4C1591-186B-4B7F-8F65-DA5D82CF0901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Эпилептологический центр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07881D-6FE5-4CB7-958E-030E868B0A40}" type="parTrans" cxnId="{B7AD88C0-FA9D-469D-8164-A682836F5AC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6A06D2-4B2E-4228-826E-0E39EB0FA8C5}" type="sibTrans" cxnId="{B7AD88C0-FA9D-469D-8164-A682836F5AC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F2086B-3472-43D0-A2F6-BD5C63577DD2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женского здоровья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FE1C88-6FFA-4669-A992-4B6F3BD6B385}" type="parTrans" cxnId="{6812F6E6-44A9-41EA-BDA7-021E7A294F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80524-F3EC-476E-A1A9-E72F58175EAB}" type="sibTrans" cxnId="{6812F6E6-44A9-41EA-BDA7-021E7A294F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7D61A-28E5-4A9C-9F02-60439C5C6891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демиелинизирующих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аутоиммунных заболеваний нервной системы</a:t>
          </a:r>
        </a:p>
      </dgm:t>
    </dgm:pt>
    <dgm:pt modelId="{B49F1482-95D6-4D9C-9830-D0FDE5D1317B}" type="parTrans" cxnId="{5F7538A3-44D7-4490-9524-55AA5D09E8F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39D14C-D57C-49ED-9562-6CE866E74E32}" type="sibTrans" cxnId="{5F7538A3-44D7-4490-9524-55AA5D09E8F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4F4E2F-066D-4504-8249-F85ADDA70BA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антицитокиновой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терапии</a:t>
          </a:r>
        </a:p>
      </dgm:t>
    </dgm:pt>
    <dgm:pt modelId="{6179BB21-56E4-43C4-8BAE-FF5BD04668B0}" type="parTrans" cxnId="{20FBD36C-672C-4271-AB50-95164EA5709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71A94F-0831-444E-9DAE-182CC6D2CE6A}" type="sibTrans" cxnId="{20FBD36C-672C-4271-AB50-95164EA5709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0A09AC-BAD1-4276-AC3A-19318D635C3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Кабинет МРТ</a:t>
          </a:r>
        </a:p>
      </dgm:t>
    </dgm:pt>
    <dgm:pt modelId="{20B752BB-8F00-4947-9B78-DDDD00EB6712}" type="parTrans" cxnId="{40DEE664-4B39-46B0-B7DF-C9EB0241B9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8DAA6F-B9CD-4B70-8686-FC602FF5DF44}" type="sibTrans" cxnId="{40DEE664-4B39-46B0-B7DF-C9EB0241B9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199B8-2640-4E4D-B63F-9B9AA32D2569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радионуклидной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диагностики</a:t>
          </a:r>
        </a:p>
      </dgm:t>
    </dgm:pt>
    <dgm:pt modelId="{49794B5B-05DF-4B9F-BD63-8583B07017CF}" type="parTrans" cxnId="{CBA6370D-ADFE-4097-A5EB-209C42C683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1BF7E-997C-40BE-8D1D-F6D8CD91EB75}" type="sibTrans" cxnId="{CBA6370D-ADFE-4097-A5EB-209C42C683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7B0FC0-AA70-4985-A819-E33169FEC97C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ультразвуковой диагностики</a:t>
          </a:r>
        </a:p>
      </dgm:t>
    </dgm:pt>
    <dgm:pt modelId="{70435993-4A9D-40C5-8CE7-B94ABD95A9D5}" type="parTrans" cxnId="{1DC1F6EA-5D46-4480-BF95-C2A7CACCCF5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A783A-7A06-4596-B5C1-285C9F1E9617}" type="sibTrans" cxnId="{1DC1F6EA-5D46-4480-BF95-C2A7CACCCF5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82B6CD-58C2-4B6F-99D8-BA716CF71A70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Группа радиационного контроля</a:t>
          </a:r>
        </a:p>
      </dgm:t>
    </dgm:pt>
    <dgm:pt modelId="{1D37696E-82F1-416C-8C22-373C66FEB162}" type="parTrans" cxnId="{0155055E-4649-4FAA-9115-D5A0920E721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7F16B4-9882-401E-88B4-DA3DDDEFC4E2}" type="sibTrans" cxnId="{0155055E-4649-4FAA-9115-D5A0920E721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BDE281-24E6-43C9-B2C1-AF504443DFD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Кардиологическое отделение с блоком палаты реанимации интенсивной терапии </a:t>
          </a:r>
        </a:p>
      </dgm:t>
    </dgm:pt>
    <dgm:pt modelId="{796D95A1-AC0F-4AF8-94D7-B5AFE4F97D0A}" type="parTrans" cxnId="{7EE3E7D7-5C73-4D26-BC94-EED4F7F7266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44ABA-7E29-4881-8D64-7DA1B3286FF4}" type="sibTrans" cxnId="{7EE3E7D7-5C73-4D26-BC94-EED4F7F7266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445E64-7871-4270-8398-1D0BA5A2E47D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рентгенохирургических методов диагностики и лечения</a:t>
          </a:r>
        </a:p>
      </dgm:t>
    </dgm:pt>
    <dgm:pt modelId="{F1F2EA41-FF76-44D4-944C-7DBFE2E4128F}" type="parTrans" cxnId="{A27983F6-92E0-4ACF-8647-946169E97E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71D00-9504-492E-A40B-38AFD6DDDA94}" type="sibTrans" cxnId="{A27983F6-92E0-4ACF-8647-946169E97E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5915D-38C4-4C16-9665-9BF2E2FA75CC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Лабораторные службы:</a:t>
          </a:r>
        </a:p>
      </dgm:t>
    </dgm:pt>
    <dgm:pt modelId="{50047108-BD91-43D7-ACE1-029E92D0B5EA}" type="parTrans" cxnId="{479F5350-1E25-43E3-8FB1-A3CC5A14A6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B78897-21C3-4131-9107-2CF017CFAC1A}" type="sibTrans" cxnId="{479F5350-1E25-43E3-8FB1-A3CC5A14A6C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DC11F8-C099-4506-9BD1-68AA095DBF04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Клиническая лаборатория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F53952-1A68-4E78-B4D0-356497346396}" type="parTrans" cxnId="{7E05B151-13F1-44B0-8BF0-E3CD66C3D9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23C431-F004-4C01-A7A7-4D400FE1777D}" type="sibTrans" cxnId="{7E05B151-13F1-44B0-8BF0-E3CD66C3D9E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826940-5775-423F-A6CA-C15D5783B148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Цитологическая лаборатория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A10CD1-5931-412C-9BD8-E92DC8E5F0D4}" type="parTrans" cxnId="{D094F19B-0B6D-4C63-B839-0E2351F555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C731A3-6B3C-4E61-8753-9FC8B94CBD6F}" type="sibTrans" cxnId="{D094F19B-0B6D-4C63-B839-0E2351F5555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22E289-99BF-4279-B0D4-0D5E661AFA39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Микробиологическая лаборатория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941822-4675-486D-806D-88FFF721279A}" type="parTrans" cxnId="{8406010C-3C3C-42AB-855C-4C5EFF1BAC1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DEF880-6912-477E-A836-0CDF175461B0}" type="sibTrans" cxnId="{8406010C-3C3C-42AB-855C-4C5EFF1BAC1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01F578-9217-481F-ADD4-B5FF80435034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Лаборатория клинической иммунологии</a:t>
          </a: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222F27-9CEC-400A-AA45-83D1BA64BC0D}" type="parTrans" cxnId="{0AA5AAFC-64F6-4206-B06F-4721FF559B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CAF2D0-7E41-4F26-B1FA-1A522F04AAD0}" type="sibTrans" cxnId="{0AA5AAFC-64F6-4206-B06F-4721FF559B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91ECF9-FA58-4D70-908B-D181CE89D1F5}">
      <dgm:prSet phldrT="[Текст]"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Эндоскопическое отделение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0D5B1AC-2A9B-42ED-B41B-70DEF3EBB48F}" type="parTrans" cxnId="{B7E11379-CED6-49E3-864C-A265386F94F3}">
      <dgm:prSet/>
      <dgm:spPr/>
      <dgm:t>
        <a:bodyPr/>
        <a:lstStyle/>
        <a:p>
          <a:endParaRPr lang="ru-RU"/>
        </a:p>
      </dgm:t>
    </dgm:pt>
    <dgm:pt modelId="{EA06B011-8B7A-4A07-AC04-4A27C8967B56}" type="sibTrans" cxnId="{B7E11379-CED6-49E3-864C-A265386F94F3}">
      <dgm:prSet/>
      <dgm:spPr/>
      <dgm:t>
        <a:bodyPr/>
        <a:lstStyle/>
        <a:p>
          <a:endParaRPr lang="ru-RU"/>
        </a:p>
      </dgm:t>
    </dgm:pt>
    <dgm:pt modelId="{CE21D951-FC37-4BE6-B21B-A8D838606CC4}">
      <dgm:prSet phldrT="[Текст]"/>
      <dgm:spPr/>
      <dgm:t>
        <a:bodyPr/>
        <a:lstStyle/>
        <a:p>
          <a:r>
            <a:rPr lang="ru-RU" b="0" i="0" u="none" dirty="0" smtClean="0">
              <a:latin typeface="Times New Roman" pitchFamily="18" charset="0"/>
              <a:cs typeface="Times New Roman" pitchFamily="18" charset="0"/>
            </a:rPr>
            <a:t>Кабинеты консультативного приема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CF433B7-0EA9-4134-A6A7-D332FC7D73B0}" type="parTrans" cxnId="{793BFB33-447F-4180-99CA-6BA382AB11B0}">
      <dgm:prSet/>
      <dgm:spPr/>
      <dgm:t>
        <a:bodyPr/>
        <a:lstStyle/>
        <a:p>
          <a:endParaRPr lang="ru-RU"/>
        </a:p>
      </dgm:t>
    </dgm:pt>
    <dgm:pt modelId="{CDB6EA24-F602-4435-98A2-3D05E23DF329}" type="sibTrans" cxnId="{793BFB33-447F-4180-99CA-6BA382AB11B0}">
      <dgm:prSet/>
      <dgm:spPr/>
      <dgm:t>
        <a:bodyPr/>
        <a:lstStyle/>
        <a:p>
          <a:endParaRPr lang="ru-RU"/>
        </a:p>
      </dgm:t>
    </dgm:pt>
    <dgm:pt modelId="{76E8D9C2-2431-4175-9FAA-6F5663B762E6}" type="pres">
      <dgm:prSet presAssocID="{3B5A8B91-FD0C-4C2B-AE03-F41CB9B37B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90F5D1-13F3-4BB8-A011-DDB30AAE8DE6}" type="pres">
      <dgm:prSet presAssocID="{4F325F85-D7D6-4690-9146-E928FF0EA9B1}" presName="composite" presStyleCnt="0"/>
      <dgm:spPr/>
    </dgm:pt>
    <dgm:pt modelId="{07141689-7A6B-45AB-B928-1B3310E93765}" type="pres">
      <dgm:prSet presAssocID="{4F325F85-D7D6-4690-9146-E928FF0EA9B1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EEF5C-0BA9-4F2E-8A95-C1B700522250}" type="pres">
      <dgm:prSet presAssocID="{4F325F85-D7D6-4690-9146-E928FF0EA9B1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282C8-2589-4225-9B81-758B64B90172}" type="pres">
      <dgm:prSet presAssocID="{3E212D4F-0921-43A1-8F16-495C475599E6}" presName="space" presStyleCnt="0"/>
      <dgm:spPr/>
    </dgm:pt>
    <dgm:pt modelId="{71961D36-B0A2-4DEA-8352-095CDA1E4ADB}" type="pres">
      <dgm:prSet presAssocID="{AA9988A0-8BAF-4431-A18D-1C522886C0B8}" presName="composite" presStyleCnt="0"/>
      <dgm:spPr/>
    </dgm:pt>
    <dgm:pt modelId="{E09A4BB4-25DC-48CC-B431-CC7B01940A03}" type="pres">
      <dgm:prSet presAssocID="{AA9988A0-8BAF-4431-A18D-1C522886C0B8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AC04D-B58A-457E-A7FB-E089262206B8}" type="pres">
      <dgm:prSet presAssocID="{AA9988A0-8BAF-4431-A18D-1C522886C0B8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637A3-2BC4-4C3F-AB22-A0B2CB498B2E}" type="pres">
      <dgm:prSet presAssocID="{B4F41736-A5DA-4A3B-A741-42F743A22A21}" presName="space" presStyleCnt="0"/>
      <dgm:spPr/>
    </dgm:pt>
    <dgm:pt modelId="{AD62BC6A-4CDA-4E4C-AB8B-F6CBB9001EF0}" type="pres">
      <dgm:prSet presAssocID="{2DD95479-C18E-45CD-9B30-491B386A6BB5}" presName="composite" presStyleCnt="0"/>
      <dgm:spPr/>
    </dgm:pt>
    <dgm:pt modelId="{368C2D43-31BE-48D1-9302-B721974656DF}" type="pres">
      <dgm:prSet presAssocID="{2DD95479-C18E-45CD-9B30-491B386A6BB5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97DBD-9E5C-4A95-A7D7-F42A072E346D}" type="pres">
      <dgm:prSet presAssocID="{2DD95479-C18E-45CD-9B30-491B386A6BB5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C24E7-4483-4806-A50F-AFD980A6AB10}" type="pres">
      <dgm:prSet presAssocID="{ED63817E-D8E2-4B1C-9879-BC3D76A977C7}" presName="space" presStyleCnt="0"/>
      <dgm:spPr/>
    </dgm:pt>
    <dgm:pt modelId="{278D49AC-0C45-480A-9FAD-A01E71A0B3C8}" type="pres">
      <dgm:prSet presAssocID="{76F5915D-38C4-4C16-9665-9BF2E2FA75CC}" presName="composite" presStyleCnt="0"/>
      <dgm:spPr/>
    </dgm:pt>
    <dgm:pt modelId="{5880DF2E-A383-4EB1-9794-4986A410803E}" type="pres">
      <dgm:prSet presAssocID="{76F5915D-38C4-4C16-9665-9BF2E2FA75CC}" presName="parTx" presStyleLbl="alignNode1" presStyleIdx="3" presStyleCnt="4" custLinFactNeighborX="-2967" custLinFactNeighborY="-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9340F-6EBF-4C42-AB58-40EB69BA0638}" type="pres">
      <dgm:prSet presAssocID="{76F5915D-38C4-4C16-9665-9BF2E2FA75CC}" presName="desTx" presStyleLbl="alignAccFollowNode1" presStyleIdx="3" presStyleCnt="4" custLinFactNeighborX="-2967" custLinFactNeighborY="-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8E8F11-410E-47F4-BFCE-B92990658D2F}" srcId="{3B5A8B91-FD0C-4C2B-AE03-F41CB9B37B67}" destId="{4F325F85-D7D6-4690-9146-E928FF0EA9B1}" srcOrd="0" destOrd="0" parTransId="{5D71A721-7A93-45F3-95B0-4F61515F6EAB}" sibTransId="{3E212D4F-0921-43A1-8F16-495C475599E6}"/>
    <dgm:cxn modelId="{CAACE49F-D238-4975-A634-E064FDFDF80A}" type="presOf" srcId="{3E4F4E2F-066D-4504-8249-F85ADDA70BA0}" destId="{E9CEEF5C-0BA9-4F2E-8A95-C1B700522250}" srcOrd="0" destOrd="6" presId="urn:microsoft.com/office/officeart/2005/8/layout/hList1"/>
    <dgm:cxn modelId="{5669EAAD-E347-467D-8573-9FFCA283DD24}" type="presOf" srcId="{64DC11F8-C099-4506-9BD1-68AA095DBF04}" destId="{7FB9340F-6EBF-4C42-AB58-40EB69BA0638}" srcOrd="0" destOrd="0" presId="urn:microsoft.com/office/officeart/2005/8/layout/hList1"/>
    <dgm:cxn modelId="{7ACEDEE8-52E7-49E7-8834-E4B6AE3CA253}" srcId="{4F325F85-D7D6-4690-9146-E928FF0EA9B1}" destId="{7ABF9AB0-E4FA-469A-8002-BD18EA0CF30D}" srcOrd="1" destOrd="0" parTransId="{C3E71447-D7B9-4B99-A08B-DF6E002A7C49}" sibTransId="{165701AB-564A-49BB-A073-99EC26BF0DE1}"/>
    <dgm:cxn modelId="{D892D05C-CC5D-4FE2-BA02-B5EFA7E69017}" srcId="{AA9988A0-8BAF-4431-A18D-1C522886C0B8}" destId="{9AC75711-FF2A-4908-9E04-BCE7E2EF708D}" srcOrd="0" destOrd="0" parTransId="{FD8CAB84-DB90-440A-A0CA-90D68A017413}" sibTransId="{F04B4154-CE29-4D27-9419-39CDEA0236F7}"/>
    <dgm:cxn modelId="{7E05B151-13F1-44B0-8BF0-E3CD66C3D9ED}" srcId="{76F5915D-38C4-4C16-9665-9BF2E2FA75CC}" destId="{64DC11F8-C099-4506-9BD1-68AA095DBF04}" srcOrd="0" destOrd="0" parTransId="{4DF53952-1A68-4E78-B4D0-356497346396}" sibTransId="{D623C431-F004-4C01-A7A7-4D400FE1777D}"/>
    <dgm:cxn modelId="{C4819129-41E3-4708-9392-86B28C866D3E}" type="presOf" srcId="{AECBDB7B-8709-47FF-8B62-A152B50D89DC}" destId="{792AC04D-B58A-457E-A7FB-E089262206B8}" srcOrd="0" destOrd="5" presId="urn:microsoft.com/office/officeart/2005/8/layout/hList1"/>
    <dgm:cxn modelId="{03DDD2B5-C2A0-430B-8294-E7B4A88D3708}" type="presOf" srcId="{C382B6CD-58C2-4B6F-99D8-BA716CF71A70}" destId="{792AC04D-B58A-457E-A7FB-E089262206B8}" srcOrd="0" destOrd="4" presId="urn:microsoft.com/office/officeart/2005/8/layout/hList1"/>
    <dgm:cxn modelId="{793BFB33-447F-4180-99CA-6BA382AB11B0}" srcId="{4F325F85-D7D6-4690-9146-E928FF0EA9B1}" destId="{CE21D951-FC37-4BE6-B21B-A8D838606CC4}" srcOrd="0" destOrd="0" parTransId="{CCF433B7-0EA9-4134-A6A7-D332FC7D73B0}" sibTransId="{CDB6EA24-F602-4435-98A2-3D05E23DF329}"/>
    <dgm:cxn modelId="{8D5533C4-2DAF-41EF-9925-A9A98C01B586}" type="presOf" srcId="{F801F578-9217-481F-ADD4-B5FF80435034}" destId="{7FB9340F-6EBF-4C42-AB58-40EB69BA0638}" srcOrd="0" destOrd="3" presId="urn:microsoft.com/office/officeart/2005/8/layout/hList1"/>
    <dgm:cxn modelId="{8E128B88-664A-4C68-B93C-1D2D58F8A63F}" type="presOf" srcId="{CE21D951-FC37-4BE6-B21B-A8D838606CC4}" destId="{E9CEEF5C-0BA9-4F2E-8A95-C1B700522250}" srcOrd="0" destOrd="0" presId="urn:microsoft.com/office/officeart/2005/8/layout/hList1"/>
    <dgm:cxn modelId="{7EE3E7D7-5C73-4D26-BC94-EED4F7F72669}" srcId="{2DD95479-C18E-45CD-9B30-491B386A6BB5}" destId="{9CBDE281-24E6-43C9-B2C1-AF504443DFDD}" srcOrd="1" destOrd="0" parTransId="{796D95A1-AC0F-4AF8-94D7-B5AFE4F97D0A}" sibTransId="{2F944ABA-7E29-4881-8D64-7DA1B3286FF4}"/>
    <dgm:cxn modelId="{B7AD88C0-FA9D-469D-8164-A682836F5ACE}" srcId="{4F325F85-D7D6-4690-9146-E928FF0EA9B1}" destId="{624C1591-186B-4B7F-8F65-DA5D82CF0901}" srcOrd="3" destOrd="0" parTransId="{E007881D-6FE5-4CB7-958E-030E868B0A40}" sibTransId="{AF6A06D2-4B2E-4228-826E-0E39EB0FA8C5}"/>
    <dgm:cxn modelId="{0ABA6E34-C3F8-4C6A-BC1F-072CD05765E5}" type="presOf" srcId="{9AC75711-FF2A-4908-9E04-BCE7E2EF708D}" destId="{792AC04D-B58A-457E-A7FB-E089262206B8}" srcOrd="0" destOrd="0" presId="urn:microsoft.com/office/officeart/2005/8/layout/hList1"/>
    <dgm:cxn modelId="{0AA5AAFC-64F6-4206-B06F-4721FF559B0F}" srcId="{76F5915D-38C4-4C16-9665-9BF2E2FA75CC}" destId="{F801F578-9217-481F-ADD4-B5FF80435034}" srcOrd="3" destOrd="0" parTransId="{50222F27-9CEC-400A-AA45-83D1BA64BC0D}" sibTransId="{3CCAF2D0-7E41-4F26-B1FA-1A522F04AAD0}"/>
    <dgm:cxn modelId="{5F7538A3-44D7-4490-9524-55AA5D09E8F5}" srcId="{4F325F85-D7D6-4690-9146-E928FF0EA9B1}" destId="{5D87D61A-28E5-4A9C-9F02-60439C5C6891}" srcOrd="5" destOrd="0" parTransId="{B49F1482-95D6-4D9C-9830-D0FDE5D1317B}" sibTransId="{7339D14C-D57C-49ED-9562-6CE866E74E32}"/>
    <dgm:cxn modelId="{D094F19B-0B6D-4C63-B839-0E2351F5555A}" srcId="{76F5915D-38C4-4C16-9665-9BF2E2FA75CC}" destId="{65826940-5775-423F-A6CA-C15D5783B148}" srcOrd="1" destOrd="0" parTransId="{78A10CD1-5931-412C-9BD8-E92DC8E5F0D4}" sibTransId="{81C731A3-6B3C-4E61-8753-9FC8B94CBD6F}"/>
    <dgm:cxn modelId="{0C458510-3C3C-4690-BF43-FF8E7E9B2DF0}" type="presOf" srcId="{76F5915D-38C4-4C16-9665-9BF2E2FA75CC}" destId="{5880DF2E-A383-4EB1-9794-4986A410803E}" srcOrd="0" destOrd="0" presId="urn:microsoft.com/office/officeart/2005/8/layout/hList1"/>
    <dgm:cxn modelId="{17A5E60E-CFAC-42B2-B10C-F182CC956C9E}" type="presOf" srcId="{E40A09AC-BAD1-4276-AC3A-19318D635C32}" destId="{792AC04D-B58A-457E-A7FB-E089262206B8}" srcOrd="0" destOrd="1" presId="urn:microsoft.com/office/officeart/2005/8/layout/hList1"/>
    <dgm:cxn modelId="{20FBD36C-672C-4271-AB50-95164EA5709C}" srcId="{4F325F85-D7D6-4690-9146-E928FF0EA9B1}" destId="{3E4F4E2F-066D-4504-8249-F85ADDA70BA0}" srcOrd="6" destOrd="0" parTransId="{6179BB21-56E4-43C4-8BAE-FF5BD04668B0}" sibTransId="{CD71A94F-0831-444E-9DAE-182CC6D2CE6A}"/>
    <dgm:cxn modelId="{8406010C-3C3C-42AB-855C-4C5EFF1BAC17}" srcId="{76F5915D-38C4-4C16-9665-9BF2E2FA75CC}" destId="{9722E289-99BF-4279-B0D4-0D5E661AFA39}" srcOrd="2" destOrd="0" parTransId="{D8941822-4675-486D-806D-88FFF721279A}" sibTransId="{31DEF880-6912-477E-A836-0CDF175461B0}"/>
    <dgm:cxn modelId="{1EDF0840-351E-498A-A3F9-B102188A9233}" type="presOf" srcId="{2C81B718-81BE-4608-B454-627CF9882AC8}" destId="{E9CEEF5C-0BA9-4F2E-8A95-C1B700522250}" srcOrd="0" destOrd="2" presId="urn:microsoft.com/office/officeart/2005/8/layout/hList1"/>
    <dgm:cxn modelId="{DCC155A6-03B4-40FD-AA55-F4FF3AB9F8F0}" type="presOf" srcId="{9CBDE281-24E6-43C9-B2C1-AF504443DFDD}" destId="{7D297DBD-9E5C-4A95-A7D7-F42A072E346D}" srcOrd="0" destOrd="1" presId="urn:microsoft.com/office/officeart/2005/8/layout/hList1"/>
    <dgm:cxn modelId="{005FEEF8-D411-4ABB-BCC2-0E58470EC34E}" type="presOf" srcId="{5D87D61A-28E5-4A9C-9F02-60439C5C6891}" destId="{E9CEEF5C-0BA9-4F2E-8A95-C1B700522250}" srcOrd="0" destOrd="5" presId="urn:microsoft.com/office/officeart/2005/8/layout/hList1"/>
    <dgm:cxn modelId="{2B13F8D1-A9CD-4933-B236-DBF5D61425F9}" type="presOf" srcId="{C391ECF9-FA58-4D70-908B-D181CE89D1F5}" destId="{792AC04D-B58A-457E-A7FB-E089262206B8}" srcOrd="0" destOrd="6" presId="urn:microsoft.com/office/officeart/2005/8/layout/hList1"/>
    <dgm:cxn modelId="{D7C43EF1-4112-4739-A249-832A445D7A2B}" type="presOf" srcId="{F19199B8-2640-4E4D-B63F-9B9AA32D2569}" destId="{792AC04D-B58A-457E-A7FB-E089262206B8}" srcOrd="0" destOrd="2" presId="urn:microsoft.com/office/officeart/2005/8/layout/hList1"/>
    <dgm:cxn modelId="{0155055E-4649-4FAA-9115-D5A0920E7213}" srcId="{AA9988A0-8BAF-4431-A18D-1C522886C0B8}" destId="{C382B6CD-58C2-4B6F-99D8-BA716CF71A70}" srcOrd="4" destOrd="0" parTransId="{1D37696E-82F1-416C-8C22-373C66FEB162}" sibTransId="{0A7F16B4-9882-401E-88B4-DA3DDDEFC4E2}"/>
    <dgm:cxn modelId="{200ED154-7CD8-4750-90BD-4D9C4F62253A}" type="presOf" srcId="{4F325F85-D7D6-4690-9146-E928FF0EA9B1}" destId="{07141689-7A6B-45AB-B928-1B3310E93765}" srcOrd="0" destOrd="0" presId="urn:microsoft.com/office/officeart/2005/8/layout/hList1"/>
    <dgm:cxn modelId="{84D534AF-44C1-4DF6-8376-3CBF9A5C226D}" type="presOf" srcId="{624C1591-186B-4B7F-8F65-DA5D82CF0901}" destId="{E9CEEF5C-0BA9-4F2E-8A95-C1B700522250}" srcOrd="0" destOrd="3" presId="urn:microsoft.com/office/officeart/2005/8/layout/hList1"/>
    <dgm:cxn modelId="{A4928D33-C3B5-42FB-9AC4-EBB7A1ECB170}" type="presOf" srcId="{65826940-5775-423F-A6CA-C15D5783B148}" destId="{7FB9340F-6EBF-4C42-AB58-40EB69BA0638}" srcOrd="0" destOrd="1" presId="urn:microsoft.com/office/officeart/2005/8/layout/hList1"/>
    <dgm:cxn modelId="{A90CDE1E-B1AB-45AE-8228-7D8ED6617659}" type="presOf" srcId="{2DD95479-C18E-45CD-9B30-491B386A6BB5}" destId="{368C2D43-31BE-48D1-9302-B721974656DF}" srcOrd="0" destOrd="0" presId="urn:microsoft.com/office/officeart/2005/8/layout/hList1"/>
    <dgm:cxn modelId="{988DDD0A-E4E5-4CD3-9567-68FF4104E4C4}" type="presOf" srcId="{76445E64-7871-4270-8398-1D0BA5A2E47D}" destId="{7D297DBD-9E5C-4A95-A7D7-F42A072E346D}" srcOrd="0" destOrd="2" presId="urn:microsoft.com/office/officeart/2005/8/layout/hList1"/>
    <dgm:cxn modelId="{40DEE664-4B39-46B0-B7DF-C9EB0241B92B}" srcId="{AA9988A0-8BAF-4431-A18D-1C522886C0B8}" destId="{E40A09AC-BAD1-4276-AC3A-19318D635C32}" srcOrd="1" destOrd="0" parTransId="{20B752BB-8F00-4947-9B78-DDDD00EB6712}" sibTransId="{F88DAA6F-B9CD-4B70-8686-FC602FF5DF44}"/>
    <dgm:cxn modelId="{C4090E9A-16B1-40A1-A7C6-8E95962CA06B}" type="presOf" srcId="{6A2F97D4-A33F-44E4-B6E9-6E38ED7BA241}" destId="{7D297DBD-9E5C-4A95-A7D7-F42A072E346D}" srcOrd="0" destOrd="0" presId="urn:microsoft.com/office/officeart/2005/8/layout/hList1"/>
    <dgm:cxn modelId="{DD75C9E6-283B-4D17-901E-C175912FE7A4}" srcId="{3B5A8B91-FD0C-4C2B-AE03-F41CB9B37B67}" destId="{2DD95479-C18E-45CD-9B30-491B386A6BB5}" srcOrd="2" destOrd="0" parTransId="{5BB17BFB-2F8C-4ED3-9EB6-96766D916EC8}" sibTransId="{ED63817E-D8E2-4B1C-9879-BC3D76A977C7}"/>
    <dgm:cxn modelId="{A207FDCE-D98A-4D7D-B3AD-F1F957EC3101}" srcId="{AA9988A0-8BAF-4431-A18D-1C522886C0B8}" destId="{AECBDB7B-8709-47FF-8B62-A152B50D89DC}" srcOrd="5" destOrd="0" parTransId="{6159ED8E-5ECB-4865-BABF-7229C26674DC}" sibTransId="{E2248040-443E-4246-97F7-DEF068297592}"/>
    <dgm:cxn modelId="{AD1F4A9F-FED4-4DE0-8B70-03F4916043B2}" type="presOf" srcId="{9722E289-99BF-4279-B0D4-0D5E661AFA39}" destId="{7FB9340F-6EBF-4C42-AB58-40EB69BA0638}" srcOrd="0" destOrd="2" presId="urn:microsoft.com/office/officeart/2005/8/layout/hList1"/>
    <dgm:cxn modelId="{A27983F6-92E0-4ACF-8647-946169E97E8C}" srcId="{2DD95479-C18E-45CD-9B30-491B386A6BB5}" destId="{76445E64-7871-4270-8398-1D0BA5A2E47D}" srcOrd="2" destOrd="0" parTransId="{F1F2EA41-FF76-44D4-944C-7DBFE2E4128F}" sibTransId="{66671D00-9504-492E-A40B-38AFD6DDDA94}"/>
    <dgm:cxn modelId="{B7E11379-CED6-49E3-864C-A265386F94F3}" srcId="{AA9988A0-8BAF-4431-A18D-1C522886C0B8}" destId="{C391ECF9-FA58-4D70-908B-D181CE89D1F5}" srcOrd="6" destOrd="0" parTransId="{00D5B1AC-2A9B-42ED-B41B-70DEF3EBB48F}" sibTransId="{EA06B011-8B7A-4A07-AC04-4A27C8967B56}"/>
    <dgm:cxn modelId="{37D6C655-434A-4DC2-A347-25DDCEF2F334}" type="presOf" srcId="{4FF2086B-3472-43D0-A2F6-BD5C63577DD2}" destId="{E9CEEF5C-0BA9-4F2E-8A95-C1B700522250}" srcOrd="0" destOrd="4" presId="urn:microsoft.com/office/officeart/2005/8/layout/hList1"/>
    <dgm:cxn modelId="{29ACF023-849A-499A-84D8-0364BB35340A}" srcId="{3B5A8B91-FD0C-4C2B-AE03-F41CB9B37B67}" destId="{AA9988A0-8BAF-4431-A18D-1C522886C0B8}" srcOrd="1" destOrd="0" parTransId="{94EB0B6D-DDD0-4800-8600-389D7A07D0D2}" sibTransId="{B4F41736-A5DA-4A3B-A741-42F743A22A21}"/>
    <dgm:cxn modelId="{DF8D78FF-CDE0-4EB2-846B-67C45F7313FB}" srcId="{4F325F85-D7D6-4690-9146-E928FF0EA9B1}" destId="{2C81B718-81BE-4608-B454-627CF9882AC8}" srcOrd="2" destOrd="0" parTransId="{E1435420-B439-42B7-B39C-94CD5B227C82}" sibTransId="{7616E1CE-A750-4CA4-ABCE-FFC3992E74ED}"/>
    <dgm:cxn modelId="{6812F6E6-44A9-41EA-BDA7-021E7A294F3B}" srcId="{4F325F85-D7D6-4690-9146-E928FF0EA9B1}" destId="{4FF2086B-3472-43D0-A2F6-BD5C63577DD2}" srcOrd="4" destOrd="0" parTransId="{27FE1C88-6FFA-4669-A992-4B6F3BD6B385}" sibTransId="{06880524-F3EC-476E-A1A9-E72F58175EAB}"/>
    <dgm:cxn modelId="{B11F235E-5D36-41AA-BF36-06F83DC60099}" type="presOf" srcId="{AA9988A0-8BAF-4431-A18D-1C522886C0B8}" destId="{E09A4BB4-25DC-48CC-B431-CC7B01940A03}" srcOrd="0" destOrd="0" presId="urn:microsoft.com/office/officeart/2005/8/layout/hList1"/>
    <dgm:cxn modelId="{090BBC51-E1CD-4FE4-A43F-FE6F1332557E}" type="presOf" srcId="{3B5A8B91-FD0C-4C2B-AE03-F41CB9B37B67}" destId="{76E8D9C2-2431-4175-9FAA-6F5663B762E6}" srcOrd="0" destOrd="0" presId="urn:microsoft.com/office/officeart/2005/8/layout/hList1"/>
    <dgm:cxn modelId="{7D3B2E1F-F27E-4036-8CBC-F2F2659140A5}" type="presOf" srcId="{7ABF9AB0-E4FA-469A-8002-BD18EA0CF30D}" destId="{E9CEEF5C-0BA9-4F2E-8A95-C1B700522250}" srcOrd="0" destOrd="1" presId="urn:microsoft.com/office/officeart/2005/8/layout/hList1"/>
    <dgm:cxn modelId="{1DC1F6EA-5D46-4480-BF95-C2A7CACCCF57}" srcId="{AA9988A0-8BAF-4431-A18D-1C522886C0B8}" destId="{CF7B0FC0-AA70-4985-A819-E33169FEC97C}" srcOrd="3" destOrd="0" parTransId="{70435993-4A9D-40C5-8CE7-B94ABD95A9D5}" sibTransId="{50EA783A-7A06-4596-B5C1-285C9F1E9617}"/>
    <dgm:cxn modelId="{071F5EE8-29FD-4012-BE41-83B216ACB6CB}" srcId="{2DD95479-C18E-45CD-9B30-491B386A6BB5}" destId="{6A2F97D4-A33F-44E4-B6E9-6E38ED7BA241}" srcOrd="0" destOrd="0" parTransId="{D91CDE2E-23F2-475F-8089-98CFD57EA6F8}" sibTransId="{DF9322E6-4E9D-4662-9DC6-5E3484A9BFE7}"/>
    <dgm:cxn modelId="{479F5350-1E25-43E3-8FB1-A3CC5A14A6C1}" srcId="{3B5A8B91-FD0C-4C2B-AE03-F41CB9B37B67}" destId="{76F5915D-38C4-4C16-9665-9BF2E2FA75CC}" srcOrd="3" destOrd="0" parTransId="{50047108-BD91-43D7-ACE1-029E92D0B5EA}" sibTransId="{27B78897-21C3-4131-9107-2CF017CFAC1A}"/>
    <dgm:cxn modelId="{7784D17E-D4B1-40F9-8F9A-9C9D9F39DA44}" type="presOf" srcId="{CF7B0FC0-AA70-4985-A819-E33169FEC97C}" destId="{792AC04D-B58A-457E-A7FB-E089262206B8}" srcOrd="0" destOrd="3" presId="urn:microsoft.com/office/officeart/2005/8/layout/hList1"/>
    <dgm:cxn modelId="{CBA6370D-ADFE-4097-A5EB-209C42C683E1}" srcId="{AA9988A0-8BAF-4431-A18D-1C522886C0B8}" destId="{F19199B8-2640-4E4D-B63F-9B9AA32D2569}" srcOrd="2" destOrd="0" parTransId="{49794B5B-05DF-4B9F-BD63-8583B07017CF}" sibTransId="{D5D1BF7E-997C-40BE-8D1D-F6D8CD91EB75}"/>
    <dgm:cxn modelId="{B91438A6-D607-4E63-9CBB-57A0C0C04ED9}" type="presParOf" srcId="{76E8D9C2-2431-4175-9FAA-6F5663B762E6}" destId="{7290F5D1-13F3-4BB8-A011-DDB30AAE8DE6}" srcOrd="0" destOrd="0" presId="urn:microsoft.com/office/officeart/2005/8/layout/hList1"/>
    <dgm:cxn modelId="{C7882916-CBE9-434E-9748-D4BDA5EEF3D6}" type="presParOf" srcId="{7290F5D1-13F3-4BB8-A011-DDB30AAE8DE6}" destId="{07141689-7A6B-45AB-B928-1B3310E93765}" srcOrd="0" destOrd="0" presId="urn:microsoft.com/office/officeart/2005/8/layout/hList1"/>
    <dgm:cxn modelId="{741A2375-768D-4DFC-9D34-6E712AFE2B67}" type="presParOf" srcId="{7290F5D1-13F3-4BB8-A011-DDB30AAE8DE6}" destId="{E9CEEF5C-0BA9-4F2E-8A95-C1B700522250}" srcOrd="1" destOrd="0" presId="urn:microsoft.com/office/officeart/2005/8/layout/hList1"/>
    <dgm:cxn modelId="{504D3187-E4C9-4B19-A3E6-74B39CB9F4AE}" type="presParOf" srcId="{76E8D9C2-2431-4175-9FAA-6F5663B762E6}" destId="{875282C8-2589-4225-9B81-758B64B90172}" srcOrd="1" destOrd="0" presId="urn:microsoft.com/office/officeart/2005/8/layout/hList1"/>
    <dgm:cxn modelId="{BE2878D4-6C19-4B7B-B32A-5554E3535D98}" type="presParOf" srcId="{76E8D9C2-2431-4175-9FAA-6F5663B762E6}" destId="{71961D36-B0A2-4DEA-8352-095CDA1E4ADB}" srcOrd="2" destOrd="0" presId="urn:microsoft.com/office/officeart/2005/8/layout/hList1"/>
    <dgm:cxn modelId="{8EFDFB9D-575A-4898-B973-07C5F6618F88}" type="presParOf" srcId="{71961D36-B0A2-4DEA-8352-095CDA1E4ADB}" destId="{E09A4BB4-25DC-48CC-B431-CC7B01940A03}" srcOrd="0" destOrd="0" presId="urn:microsoft.com/office/officeart/2005/8/layout/hList1"/>
    <dgm:cxn modelId="{D5731DCA-E412-474F-8350-85128F6AEA6F}" type="presParOf" srcId="{71961D36-B0A2-4DEA-8352-095CDA1E4ADB}" destId="{792AC04D-B58A-457E-A7FB-E089262206B8}" srcOrd="1" destOrd="0" presId="urn:microsoft.com/office/officeart/2005/8/layout/hList1"/>
    <dgm:cxn modelId="{CBBBF3DF-2DB8-4A79-B09B-7D82832D5751}" type="presParOf" srcId="{76E8D9C2-2431-4175-9FAA-6F5663B762E6}" destId="{DEE637A3-2BC4-4C3F-AB22-A0B2CB498B2E}" srcOrd="3" destOrd="0" presId="urn:microsoft.com/office/officeart/2005/8/layout/hList1"/>
    <dgm:cxn modelId="{F25D227E-1F1E-4748-94F5-1941922DF1E7}" type="presParOf" srcId="{76E8D9C2-2431-4175-9FAA-6F5663B762E6}" destId="{AD62BC6A-4CDA-4E4C-AB8B-F6CBB9001EF0}" srcOrd="4" destOrd="0" presId="urn:microsoft.com/office/officeart/2005/8/layout/hList1"/>
    <dgm:cxn modelId="{E8942044-EB94-46FB-8DBE-2DDFBB6D24E7}" type="presParOf" srcId="{AD62BC6A-4CDA-4E4C-AB8B-F6CBB9001EF0}" destId="{368C2D43-31BE-48D1-9302-B721974656DF}" srcOrd="0" destOrd="0" presId="urn:microsoft.com/office/officeart/2005/8/layout/hList1"/>
    <dgm:cxn modelId="{0C55691E-9B3B-4151-9B65-4DFC348F2814}" type="presParOf" srcId="{AD62BC6A-4CDA-4E4C-AB8B-F6CBB9001EF0}" destId="{7D297DBD-9E5C-4A95-A7D7-F42A072E346D}" srcOrd="1" destOrd="0" presId="urn:microsoft.com/office/officeart/2005/8/layout/hList1"/>
    <dgm:cxn modelId="{EE1DC517-DA26-4BC1-B81B-E0CA0E90B901}" type="presParOf" srcId="{76E8D9C2-2431-4175-9FAA-6F5663B762E6}" destId="{36EC24E7-4483-4806-A50F-AFD980A6AB10}" srcOrd="5" destOrd="0" presId="urn:microsoft.com/office/officeart/2005/8/layout/hList1"/>
    <dgm:cxn modelId="{0E9B21C0-4745-4FBE-B726-5B94B108173C}" type="presParOf" srcId="{76E8D9C2-2431-4175-9FAA-6F5663B762E6}" destId="{278D49AC-0C45-480A-9FAD-A01E71A0B3C8}" srcOrd="6" destOrd="0" presId="urn:microsoft.com/office/officeart/2005/8/layout/hList1"/>
    <dgm:cxn modelId="{253D6A52-8172-4038-A20E-B58718ADEC7D}" type="presParOf" srcId="{278D49AC-0C45-480A-9FAD-A01E71A0B3C8}" destId="{5880DF2E-A383-4EB1-9794-4986A410803E}" srcOrd="0" destOrd="0" presId="urn:microsoft.com/office/officeart/2005/8/layout/hList1"/>
    <dgm:cxn modelId="{579FC439-B362-49BF-99B0-FF71123FB0DC}" type="presParOf" srcId="{278D49AC-0C45-480A-9FAD-A01E71A0B3C8}" destId="{7FB9340F-6EBF-4C42-AB58-40EB69BA0638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89473-9632-4450-B6AA-D5B09FE813FC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73F10B-E17B-4D30-9071-BC9CCD2518D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переливания крови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E7C35F-005D-47D9-A352-ADC8DC1BFD97}" type="parTrans" cxnId="{5883D819-EC15-4C0B-86E7-7539A620EDEF}">
      <dgm:prSet/>
      <dgm:spPr/>
      <dgm:t>
        <a:bodyPr/>
        <a:lstStyle/>
        <a:p>
          <a:endParaRPr lang="ru-RU"/>
        </a:p>
      </dgm:t>
    </dgm:pt>
    <dgm:pt modelId="{DF006F04-47DD-4518-B200-D6D591AF794B}" type="sibTrans" cxnId="{5883D819-EC15-4C0B-86E7-7539A620EDEF}">
      <dgm:prSet/>
      <dgm:spPr/>
      <dgm:t>
        <a:bodyPr/>
        <a:lstStyle/>
        <a:p>
          <a:endParaRPr lang="ru-RU"/>
        </a:p>
      </dgm:t>
    </dgm:pt>
    <dgm:pt modelId="{D95DDFFE-3E60-469F-8D1B-F69A0F9F107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восстановительного лечения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E753B9-13E1-4A32-AFE8-417EF3520AAA}" type="parTrans" cxnId="{F74101D8-A9AF-4E39-8650-2DB77A6067C8}">
      <dgm:prSet/>
      <dgm:spPr/>
      <dgm:t>
        <a:bodyPr/>
        <a:lstStyle/>
        <a:p>
          <a:endParaRPr lang="ru-RU"/>
        </a:p>
      </dgm:t>
    </dgm:pt>
    <dgm:pt modelId="{BEC0DB7D-B1F1-4F11-BD10-EE87740D7D87}" type="sibTrans" cxnId="{F74101D8-A9AF-4E39-8650-2DB77A6067C8}">
      <dgm:prSet/>
      <dgm:spPr/>
      <dgm:t>
        <a:bodyPr/>
        <a:lstStyle/>
        <a:p>
          <a:endParaRPr lang="ru-RU"/>
        </a:p>
      </dgm:t>
    </dgm:pt>
    <dgm:pt modelId="{1A278027-5E37-45CD-B7DF-E16A361DE8E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i="0" u="none" dirty="0" smtClean="0">
              <a:latin typeface="Times New Roman" pitchFamily="18" charset="0"/>
              <a:cs typeface="Times New Roman" pitchFamily="18" charset="0"/>
            </a:rPr>
            <a:t>Отделение анестезиологии-реанимации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591B92-3EF3-46C6-8635-61F6913ACC01}" type="parTrans" cxnId="{E2CDC352-B09B-4289-A86B-FEB980FD2B9A}">
      <dgm:prSet/>
      <dgm:spPr/>
      <dgm:t>
        <a:bodyPr/>
        <a:lstStyle/>
        <a:p>
          <a:endParaRPr lang="ru-RU"/>
        </a:p>
      </dgm:t>
    </dgm:pt>
    <dgm:pt modelId="{E34CC126-2BED-49E1-8701-9A7274E5E026}" type="sibTrans" cxnId="{E2CDC352-B09B-4289-A86B-FEB980FD2B9A}">
      <dgm:prSet/>
      <dgm:spPr/>
      <dgm:t>
        <a:bodyPr/>
        <a:lstStyle/>
        <a:p>
          <a:endParaRPr lang="ru-RU"/>
        </a:p>
      </dgm:t>
    </dgm:pt>
    <dgm:pt modelId="{8491CB43-37F5-46CC-8FC0-C42D35DA248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Патологоанатомическое отделение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F56E980F-CD47-48F6-93AB-CFC1BEB9B128}" type="parTrans" cxnId="{967EC3BD-60C5-4F93-8987-53ABB17214F6}">
      <dgm:prSet/>
      <dgm:spPr/>
      <dgm:t>
        <a:bodyPr/>
        <a:lstStyle/>
        <a:p>
          <a:endParaRPr lang="ru-RU"/>
        </a:p>
      </dgm:t>
    </dgm:pt>
    <dgm:pt modelId="{1153A2AE-4564-4259-BB12-B7FE383E9649}" type="sibTrans" cxnId="{967EC3BD-60C5-4F93-8987-53ABB17214F6}">
      <dgm:prSet/>
      <dgm:spPr/>
      <dgm:t>
        <a:bodyPr/>
        <a:lstStyle/>
        <a:p>
          <a:endParaRPr lang="ru-RU"/>
        </a:p>
      </dgm:t>
    </dgm:pt>
    <dgm:pt modelId="{CAE53C9C-9FA2-4019-A2E0-FB2039036BE9}" type="pres">
      <dgm:prSet presAssocID="{62F89473-9632-4450-B6AA-D5B09FE813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A75CDB-6433-4BB6-85C9-7E22D3C350E6}" type="pres">
      <dgm:prSet presAssocID="{1573F10B-E17B-4D30-9071-BC9CCD2518DC}" presName="parentText" presStyleLbl="node1" presStyleIdx="0" presStyleCnt="4" custScaleY="46893" custLinFactNeighborX="12997" custLinFactNeighborY="465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231A0-1D7D-4DAF-B8C6-840485937B2F}" type="pres">
      <dgm:prSet presAssocID="{DF006F04-47DD-4518-B200-D6D591AF794B}" presName="spacer" presStyleCnt="0"/>
      <dgm:spPr/>
    </dgm:pt>
    <dgm:pt modelId="{C23E6042-40DD-4727-8D50-F7E76403E3C6}" type="pres">
      <dgm:prSet presAssocID="{D95DDFFE-3E60-469F-8D1B-F69A0F9F1072}" presName="parentText" presStyleLbl="node1" presStyleIdx="1" presStyleCnt="4" custScaleY="40885" custLinFactNeighborX="141" custLinFactNeighborY="206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86361-914B-4A77-8698-DD5DD3EC378F}" type="pres">
      <dgm:prSet presAssocID="{BEC0DB7D-B1F1-4F11-BD10-EE87740D7D87}" presName="spacer" presStyleCnt="0"/>
      <dgm:spPr/>
    </dgm:pt>
    <dgm:pt modelId="{07BF6DF2-3A0A-48E6-83A5-D99EFB45739B}" type="pres">
      <dgm:prSet presAssocID="{1A278027-5E37-45CD-B7DF-E16A361DE8EF}" presName="parentText" presStyleLbl="node1" presStyleIdx="2" presStyleCnt="4" custScaleY="42760" custLinFactNeighborY="7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81797-2339-402C-A391-94BA2E7B6EEA}" type="pres">
      <dgm:prSet presAssocID="{E34CC126-2BED-49E1-8701-9A7274E5E026}" presName="spacer" presStyleCnt="0"/>
      <dgm:spPr/>
    </dgm:pt>
    <dgm:pt modelId="{B667AF15-5C24-4A22-A8F6-2A140F6072FE}" type="pres">
      <dgm:prSet presAssocID="{8491CB43-37F5-46CC-8FC0-C42D35DA248B}" presName="parentText" presStyleLbl="node1" presStyleIdx="3" presStyleCnt="4" custScaleY="488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7EC3BD-60C5-4F93-8987-53ABB17214F6}" srcId="{62F89473-9632-4450-B6AA-D5B09FE813FC}" destId="{8491CB43-37F5-46CC-8FC0-C42D35DA248B}" srcOrd="3" destOrd="0" parTransId="{F56E980F-CD47-48F6-93AB-CFC1BEB9B128}" sibTransId="{1153A2AE-4564-4259-BB12-B7FE383E9649}"/>
    <dgm:cxn modelId="{5D5E0489-3129-401E-B2F9-732CCAB99B29}" type="presOf" srcId="{62F89473-9632-4450-B6AA-D5B09FE813FC}" destId="{CAE53C9C-9FA2-4019-A2E0-FB2039036BE9}" srcOrd="0" destOrd="0" presId="urn:microsoft.com/office/officeart/2005/8/layout/vList2"/>
    <dgm:cxn modelId="{782D27E3-BB7B-4AD6-8BF5-D7C30C0CDC79}" type="presOf" srcId="{8491CB43-37F5-46CC-8FC0-C42D35DA248B}" destId="{B667AF15-5C24-4A22-A8F6-2A140F6072FE}" srcOrd="0" destOrd="0" presId="urn:microsoft.com/office/officeart/2005/8/layout/vList2"/>
    <dgm:cxn modelId="{E2CDC352-B09B-4289-A86B-FEB980FD2B9A}" srcId="{62F89473-9632-4450-B6AA-D5B09FE813FC}" destId="{1A278027-5E37-45CD-B7DF-E16A361DE8EF}" srcOrd="2" destOrd="0" parTransId="{8E591B92-3EF3-46C6-8635-61F6913ACC01}" sibTransId="{E34CC126-2BED-49E1-8701-9A7274E5E026}"/>
    <dgm:cxn modelId="{5883D819-EC15-4C0B-86E7-7539A620EDEF}" srcId="{62F89473-9632-4450-B6AA-D5B09FE813FC}" destId="{1573F10B-E17B-4D30-9071-BC9CCD2518DC}" srcOrd="0" destOrd="0" parTransId="{F8E7C35F-005D-47D9-A352-ADC8DC1BFD97}" sibTransId="{DF006F04-47DD-4518-B200-D6D591AF794B}"/>
    <dgm:cxn modelId="{0AA76E37-47E8-4F2D-800E-5DC1FBC1AB27}" type="presOf" srcId="{1A278027-5E37-45CD-B7DF-E16A361DE8EF}" destId="{07BF6DF2-3A0A-48E6-83A5-D99EFB45739B}" srcOrd="0" destOrd="0" presId="urn:microsoft.com/office/officeart/2005/8/layout/vList2"/>
    <dgm:cxn modelId="{F74101D8-A9AF-4E39-8650-2DB77A6067C8}" srcId="{62F89473-9632-4450-B6AA-D5B09FE813FC}" destId="{D95DDFFE-3E60-469F-8D1B-F69A0F9F1072}" srcOrd="1" destOrd="0" parTransId="{CCE753B9-13E1-4A32-AFE8-417EF3520AAA}" sibTransId="{BEC0DB7D-B1F1-4F11-BD10-EE87740D7D87}"/>
    <dgm:cxn modelId="{8BEB75DC-8106-4438-8942-16CEDA32B2BD}" type="presOf" srcId="{1573F10B-E17B-4D30-9071-BC9CCD2518DC}" destId="{36A75CDB-6433-4BB6-85C9-7E22D3C350E6}" srcOrd="0" destOrd="0" presId="urn:microsoft.com/office/officeart/2005/8/layout/vList2"/>
    <dgm:cxn modelId="{0E6EBD9D-ECC8-48F7-94F3-9CD8A56EBF8B}" type="presOf" srcId="{D95DDFFE-3E60-469F-8D1B-F69A0F9F1072}" destId="{C23E6042-40DD-4727-8D50-F7E76403E3C6}" srcOrd="0" destOrd="0" presId="urn:microsoft.com/office/officeart/2005/8/layout/vList2"/>
    <dgm:cxn modelId="{522A52AA-0E2C-4A27-9987-6B65928F0C82}" type="presParOf" srcId="{CAE53C9C-9FA2-4019-A2E0-FB2039036BE9}" destId="{36A75CDB-6433-4BB6-85C9-7E22D3C350E6}" srcOrd="0" destOrd="0" presId="urn:microsoft.com/office/officeart/2005/8/layout/vList2"/>
    <dgm:cxn modelId="{593BD4A9-174C-4ED3-B06D-4F43A78DA5BF}" type="presParOf" srcId="{CAE53C9C-9FA2-4019-A2E0-FB2039036BE9}" destId="{3AE231A0-1D7D-4DAF-B8C6-840485937B2F}" srcOrd="1" destOrd="0" presId="urn:microsoft.com/office/officeart/2005/8/layout/vList2"/>
    <dgm:cxn modelId="{A3FC4119-919B-4A71-8D5C-EC8693349518}" type="presParOf" srcId="{CAE53C9C-9FA2-4019-A2E0-FB2039036BE9}" destId="{C23E6042-40DD-4727-8D50-F7E76403E3C6}" srcOrd="2" destOrd="0" presId="urn:microsoft.com/office/officeart/2005/8/layout/vList2"/>
    <dgm:cxn modelId="{0871E7EC-3541-4981-B0B9-A9B78B0058D9}" type="presParOf" srcId="{CAE53C9C-9FA2-4019-A2E0-FB2039036BE9}" destId="{8C086361-914B-4A77-8698-DD5DD3EC378F}" srcOrd="3" destOrd="0" presId="urn:microsoft.com/office/officeart/2005/8/layout/vList2"/>
    <dgm:cxn modelId="{8962F1B5-A9FF-4816-9838-17C486A7E0A9}" type="presParOf" srcId="{CAE53C9C-9FA2-4019-A2E0-FB2039036BE9}" destId="{07BF6DF2-3A0A-48E6-83A5-D99EFB45739B}" srcOrd="4" destOrd="0" presId="urn:microsoft.com/office/officeart/2005/8/layout/vList2"/>
    <dgm:cxn modelId="{E477552F-9408-4FF3-B0EC-8BB746E5D842}" type="presParOf" srcId="{CAE53C9C-9FA2-4019-A2E0-FB2039036BE9}" destId="{72981797-2339-402C-A391-94BA2E7B6EEA}" srcOrd="5" destOrd="0" presId="urn:microsoft.com/office/officeart/2005/8/layout/vList2"/>
    <dgm:cxn modelId="{4D6BD78F-8BD0-427C-8AE8-82F2CB21DB6A}" type="presParOf" srcId="{CAE53C9C-9FA2-4019-A2E0-FB2039036BE9}" destId="{B667AF15-5C24-4A22-A8F6-2A140F6072FE}" srcOrd="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4A1861-4A1E-42C8-8C31-E759B9625FFC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56A5DA-0531-4FAF-BADD-D39415224519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Терапевтические отделения: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D61BE-2763-4AB6-B533-306E02A8585C}" type="parTrans" cxnId="{FEBA2135-D3DC-4822-8762-68DC160719A2}">
      <dgm:prSet/>
      <dgm:spPr/>
      <dgm:t>
        <a:bodyPr/>
        <a:lstStyle/>
        <a:p>
          <a:endParaRPr lang="ru-RU"/>
        </a:p>
      </dgm:t>
    </dgm:pt>
    <dgm:pt modelId="{4D36EE9B-2120-48F1-BA5B-244EF4645F71}" type="sibTrans" cxnId="{FEBA2135-D3DC-4822-8762-68DC160719A2}">
      <dgm:prSet/>
      <dgm:spPr/>
      <dgm:t>
        <a:bodyPr/>
        <a:lstStyle/>
        <a:p>
          <a:endParaRPr lang="ru-RU"/>
        </a:p>
      </dgm:t>
    </dgm:pt>
    <dgm:pt modelId="{5569C656-D3CC-4ACE-8102-26EEB7A72D8E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Гастроэнтерологическое отделение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331E7C-24F3-4FB8-A805-7C4FBDD77D00}" type="parTrans" cxnId="{F7A3F3EC-FE9D-42D4-942B-940779A63C0C}">
      <dgm:prSet/>
      <dgm:spPr/>
      <dgm:t>
        <a:bodyPr/>
        <a:lstStyle/>
        <a:p>
          <a:endParaRPr lang="ru-RU"/>
        </a:p>
      </dgm:t>
    </dgm:pt>
    <dgm:pt modelId="{3DBA26C7-F3A4-4516-B940-69C43AF34619}" type="sibTrans" cxnId="{F7A3F3EC-FE9D-42D4-942B-940779A63C0C}">
      <dgm:prSet/>
      <dgm:spPr/>
      <dgm:t>
        <a:bodyPr/>
        <a:lstStyle/>
        <a:p>
          <a:endParaRPr lang="ru-RU"/>
        </a:p>
      </dgm:t>
    </dgm:pt>
    <dgm:pt modelId="{D8C4D6E2-FD9F-49CC-9872-5D1B1CDD9609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Хирургические отделения:</a:t>
          </a:r>
          <a:endParaRPr lang="ru-RU" sz="20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0DBE23-5049-4724-A54C-7B93B26BC612}" type="parTrans" cxnId="{03714F6F-40B7-4F03-A84D-926810EC3876}">
      <dgm:prSet/>
      <dgm:spPr/>
      <dgm:t>
        <a:bodyPr/>
        <a:lstStyle/>
        <a:p>
          <a:endParaRPr lang="ru-RU"/>
        </a:p>
      </dgm:t>
    </dgm:pt>
    <dgm:pt modelId="{2724FDD0-04B0-4139-B169-72F574639D71}" type="sibTrans" cxnId="{03714F6F-40B7-4F03-A84D-926810EC3876}">
      <dgm:prSet/>
      <dgm:spPr/>
      <dgm:t>
        <a:bodyPr/>
        <a:lstStyle/>
        <a:p>
          <a:endParaRPr lang="ru-RU"/>
        </a:p>
      </dgm:t>
    </dgm:pt>
    <dgm:pt modelId="{D6DDDFD7-FCBE-41CE-97C5-E443356C7D9C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гнойной хирургии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26D662-4BE8-4471-9CFF-E317EF1E44BF}" type="parTrans" cxnId="{34A4F56A-C5F7-4318-B643-0047DCAA116F}">
      <dgm:prSet/>
      <dgm:spPr/>
      <dgm:t>
        <a:bodyPr/>
        <a:lstStyle/>
        <a:p>
          <a:endParaRPr lang="ru-RU"/>
        </a:p>
      </dgm:t>
    </dgm:pt>
    <dgm:pt modelId="{2565D2C7-279A-4EB5-8069-96F1B235C388}" type="sibTrans" cxnId="{34A4F56A-C5F7-4318-B643-0047DCAA116F}">
      <dgm:prSet/>
      <dgm:spPr/>
      <dgm:t>
        <a:bodyPr/>
        <a:lstStyle/>
        <a:p>
          <a:endParaRPr lang="ru-RU"/>
        </a:p>
      </dgm:t>
    </dgm:pt>
    <dgm:pt modelId="{0D1D94FE-0CEA-4559-9C4E-48DD2E85CEB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Онкологический диспансер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C02746-245C-4844-97A7-E00A45DA592D}" type="parTrans" cxnId="{8E7B50F2-1BBA-44A1-BE5D-00E0F90258F1}">
      <dgm:prSet/>
      <dgm:spPr/>
      <dgm:t>
        <a:bodyPr/>
        <a:lstStyle/>
        <a:p>
          <a:endParaRPr lang="ru-RU"/>
        </a:p>
      </dgm:t>
    </dgm:pt>
    <dgm:pt modelId="{507F7507-46B3-4ADF-9219-4BD389BF05B9}" type="sibTrans" cxnId="{8E7B50F2-1BBA-44A1-BE5D-00E0F90258F1}">
      <dgm:prSet/>
      <dgm:spPr/>
      <dgm:t>
        <a:bodyPr/>
        <a:lstStyle/>
        <a:p>
          <a:endParaRPr lang="ru-RU"/>
        </a:p>
      </dgm:t>
    </dgm:pt>
    <dgm:pt modelId="{8EAA49B3-DCD8-4E2B-8D36-8BB8A197DB6A}">
      <dgm:prSet phldrT="[Текст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Радиологическое отделение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62C762-61E2-4787-A13D-B8ADB1FE57B4}" type="parTrans" cxnId="{C61C5DEB-EFCD-4944-B050-5F3B40EE25BC}">
      <dgm:prSet/>
      <dgm:spPr/>
      <dgm:t>
        <a:bodyPr/>
        <a:lstStyle/>
        <a:p>
          <a:endParaRPr lang="ru-RU"/>
        </a:p>
      </dgm:t>
    </dgm:pt>
    <dgm:pt modelId="{EDC87245-FDBA-45EB-884C-D3F91C9C9BBE}" type="sibTrans" cxnId="{C61C5DEB-EFCD-4944-B050-5F3B40EE25BC}">
      <dgm:prSet/>
      <dgm:spPr/>
      <dgm:t>
        <a:bodyPr/>
        <a:lstStyle/>
        <a:p>
          <a:endParaRPr lang="ru-RU"/>
        </a:p>
      </dgm:t>
    </dgm:pt>
    <dgm:pt modelId="{C3976726-3EA7-48A7-8A38-5CABD72DF4DA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Онкохимиотерапевтическое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отделение</a:t>
          </a:r>
        </a:p>
      </dgm:t>
    </dgm:pt>
    <dgm:pt modelId="{469ABCEA-AE24-445C-B445-E99CAD4D65CC}" type="parTrans" cxnId="{42F045AF-C2BD-45C1-B723-A7FA6E1AB9A9}">
      <dgm:prSet/>
      <dgm:spPr/>
      <dgm:t>
        <a:bodyPr/>
        <a:lstStyle/>
        <a:p>
          <a:endParaRPr lang="ru-RU"/>
        </a:p>
      </dgm:t>
    </dgm:pt>
    <dgm:pt modelId="{47AC0024-B428-472A-99B0-3B7926434CD2}" type="sibTrans" cxnId="{42F045AF-C2BD-45C1-B723-A7FA6E1AB9A9}">
      <dgm:prSet/>
      <dgm:spPr/>
      <dgm:t>
        <a:bodyPr/>
        <a:lstStyle/>
        <a:p>
          <a:endParaRPr lang="ru-RU"/>
        </a:p>
      </dgm:t>
    </dgm:pt>
    <dgm:pt modelId="{CEA38A6B-2417-4CAC-8C5E-868F7C68A300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Онкологическое отделение</a:t>
          </a:r>
        </a:p>
      </dgm:t>
    </dgm:pt>
    <dgm:pt modelId="{8867940A-049D-44FE-811E-03CE02E88927}" type="parTrans" cxnId="{64221000-B681-40C9-8A89-A7E42ED9EDC3}">
      <dgm:prSet/>
      <dgm:spPr/>
      <dgm:t>
        <a:bodyPr/>
        <a:lstStyle/>
        <a:p>
          <a:endParaRPr lang="ru-RU"/>
        </a:p>
      </dgm:t>
    </dgm:pt>
    <dgm:pt modelId="{83D36B37-E1BC-4412-B6CE-1C8CCDF836F3}" type="sibTrans" cxnId="{64221000-B681-40C9-8A89-A7E42ED9EDC3}">
      <dgm:prSet/>
      <dgm:spPr/>
      <dgm:t>
        <a:bodyPr/>
        <a:lstStyle/>
        <a:p>
          <a:endParaRPr lang="ru-RU"/>
        </a:p>
      </dgm:t>
    </dgm:pt>
    <dgm:pt modelId="{EAB7D560-980F-48B3-A296-FC0A9775B974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Неврологическое отделение</a:t>
          </a:r>
        </a:p>
      </dgm:t>
    </dgm:pt>
    <dgm:pt modelId="{6723C4C8-F1C0-4E27-80FC-E1C707C6B11B}" type="parTrans" cxnId="{50B9A1D4-484D-4C3A-80CA-576A2714516E}">
      <dgm:prSet/>
      <dgm:spPr/>
      <dgm:t>
        <a:bodyPr/>
        <a:lstStyle/>
        <a:p>
          <a:endParaRPr lang="ru-RU"/>
        </a:p>
      </dgm:t>
    </dgm:pt>
    <dgm:pt modelId="{EF09E769-8968-4E9A-BBC9-E667B9BE47D8}" type="sibTrans" cxnId="{50B9A1D4-484D-4C3A-80CA-576A2714516E}">
      <dgm:prSet/>
      <dgm:spPr/>
      <dgm:t>
        <a:bodyPr/>
        <a:lstStyle/>
        <a:p>
          <a:endParaRPr lang="ru-RU"/>
        </a:p>
      </dgm:t>
    </dgm:pt>
    <dgm:pt modelId="{D8C0C5EE-949A-48FE-BAAE-C6B7FDF9FAB6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Нефрологическое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отделение</a:t>
          </a:r>
        </a:p>
      </dgm:t>
    </dgm:pt>
    <dgm:pt modelId="{480EA0C7-CDD8-4291-9927-17BBA235F9EE}" type="parTrans" cxnId="{DCDE2F6B-2096-4DDB-9DF7-E0E30F71DD69}">
      <dgm:prSet/>
      <dgm:spPr/>
      <dgm:t>
        <a:bodyPr/>
        <a:lstStyle/>
        <a:p>
          <a:endParaRPr lang="ru-RU"/>
        </a:p>
      </dgm:t>
    </dgm:pt>
    <dgm:pt modelId="{570F1766-3BCD-45E8-B379-09CFFE8E1309}" type="sibTrans" cxnId="{DCDE2F6B-2096-4DDB-9DF7-E0E30F71DD69}">
      <dgm:prSet/>
      <dgm:spPr/>
      <dgm:t>
        <a:bodyPr/>
        <a:lstStyle/>
        <a:p>
          <a:endParaRPr lang="ru-RU"/>
        </a:p>
      </dgm:t>
    </dgm:pt>
    <dgm:pt modelId="{B8B69B8F-2AF5-4B82-A5D6-7B468A936B18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Пульмонологическое отделение</a:t>
          </a:r>
        </a:p>
      </dgm:t>
    </dgm:pt>
    <dgm:pt modelId="{B9A6DAA7-C761-4140-BEC3-F310CE67404A}" type="parTrans" cxnId="{C39CF4C2-3069-4A7F-925D-6CDCB8F2B935}">
      <dgm:prSet/>
      <dgm:spPr/>
      <dgm:t>
        <a:bodyPr/>
        <a:lstStyle/>
        <a:p>
          <a:endParaRPr lang="ru-RU"/>
        </a:p>
      </dgm:t>
    </dgm:pt>
    <dgm:pt modelId="{9E46B594-1AFF-4E0B-9A49-1B8C567FC22A}" type="sibTrans" cxnId="{C39CF4C2-3069-4A7F-925D-6CDCB8F2B935}">
      <dgm:prSet/>
      <dgm:spPr/>
      <dgm:t>
        <a:bodyPr/>
        <a:lstStyle/>
        <a:p>
          <a:endParaRPr lang="ru-RU"/>
        </a:p>
      </dgm:t>
    </dgm:pt>
    <dgm:pt modelId="{4F9C65C9-0299-4C7C-A243-8C0A4A975582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Ревматологическое отделение</a:t>
          </a:r>
        </a:p>
      </dgm:t>
    </dgm:pt>
    <dgm:pt modelId="{2FB7B862-AF15-4111-95B5-342D1D5697D8}" type="parTrans" cxnId="{393A5E7B-8957-4626-BCA5-7B56050F1493}">
      <dgm:prSet/>
      <dgm:spPr/>
      <dgm:t>
        <a:bodyPr/>
        <a:lstStyle/>
        <a:p>
          <a:endParaRPr lang="ru-RU"/>
        </a:p>
      </dgm:t>
    </dgm:pt>
    <dgm:pt modelId="{784C6D6B-7E45-4C36-B749-EABA13ECE276}" type="sibTrans" cxnId="{393A5E7B-8957-4626-BCA5-7B56050F1493}">
      <dgm:prSet/>
      <dgm:spPr/>
      <dgm:t>
        <a:bodyPr/>
        <a:lstStyle/>
        <a:p>
          <a:endParaRPr lang="ru-RU"/>
        </a:p>
      </dgm:t>
    </dgm:pt>
    <dgm:pt modelId="{9E164BF3-9717-4B0E-A5F1-DD13A4A37B6E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Эндокринологическое отделение</a:t>
          </a:r>
        </a:p>
      </dgm:t>
    </dgm:pt>
    <dgm:pt modelId="{E2FA5651-7D98-4382-BAF7-8581C196425D}" type="parTrans" cxnId="{CBA1A010-8549-468D-B1DA-3B22797D57C0}">
      <dgm:prSet/>
      <dgm:spPr/>
      <dgm:t>
        <a:bodyPr/>
        <a:lstStyle/>
        <a:p>
          <a:endParaRPr lang="ru-RU"/>
        </a:p>
      </dgm:t>
    </dgm:pt>
    <dgm:pt modelId="{52A696A8-37DA-4C16-ABFC-597BB177D51C}" type="sibTrans" cxnId="{CBA1A010-8549-468D-B1DA-3B22797D57C0}">
      <dgm:prSet/>
      <dgm:spPr/>
      <dgm:t>
        <a:bodyPr/>
        <a:lstStyle/>
        <a:p>
          <a:endParaRPr lang="ru-RU"/>
        </a:p>
      </dgm:t>
    </dgm:pt>
    <dgm:pt modelId="{79FCE03D-BBDC-4A3E-B27B-FB5BE6E80B97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Колопроктологическое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отделение</a:t>
          </a:r>
        </a:p>
      </dgm:t>
    </dgm:pt>
    <dgm:pt modelId="{001D55B7-41BF-4CD2-89F6-B5EB1E24CF52}" type="parTrans" cxnId="{0BEF7152-1F9F-4C75-B9FE-83D5C310DC40}">
      <dgm:prSet/>
      <dgm:spPr/>
      <dgm:t>
        <a:bodyPr/>
        <a:lstStyle/>
        <a:p>
          <a:endParaRPr lang="ru-RU"/>
        </a:p>
      </dgm:t>
    </dgm:pt>
    <dgm:pt modelId="{F22B200C-52A6-418F-AE76-57BA0344F0F6}" type="sibTrans" cxnId="{0BEF7152-1F9F-4C75-B9FE-83D5C310DC40}">
      <dgm:prSet/>
      <dgm:spPr/>
      <dgm:t>
        <a:bodyPr/>
        <a:lstStyle/>
        <a:p>
          <a:endParaRPr lang="ru-RU"/>
        </a:p>
      </dgm:t>
    </dgm:pt>
    <dgm:pt modelId="{9089F4D9-FA3C-45FE-AF93-EE6EF0E60B33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микрохирургии глаза</a:t>
          </a:r>
        </a:p>
      </dgm:t>
    </dgm:pt>
    <dgm:pt modelId="{6FFE5C94-BACA-4577-B926-746029590379}" type="parTrans" cxnId="{D2AEC137-70D0-4B62-8378-FB5CE489CB55}">
      <dgm:prSet/>
      <dgm:spPr/>
      <dgm:t>
        <a:bodyPr/>
        <a:lstStyle/>
        <a:p>
          <a:endParaRPr lang="ru-RU"/>
        </a:p>
      </dgm:t>
    </dgm:pt>
    <dgm:pt modelId="{C89A2784-46A8-4846-8E96-2CFBF65AE9EF}" type="sibTrans" cxnId="{D2AEC137-70D0-4B62-8378-FB5CE489CB55}">
      <dgm:prSet/>
      <dgm:spPr/>
      <dgm:t>
        <a:bodyPr/>
        <a:lstStyle/>
        <a:p>
          <a:endParaRPr lang="ru-RU"/>
        </a:p>
      </dgm:t>
    </dgm:pt>
    <dgm:pt modelId="{B7EA4592-9538-4B92-9BD0-CA4EFA0BE476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1-ое хирургическое отделение</a:t>
          </a:r>
        </a:p>
      </dgm:t>
    </dgm:pt>
    <dgm:pt modelId="{F8C69B93-275F-4EE3-97BA-49A53363E33A}" type="parTrans" cxnId="{54A843BA-B3E4-4164-9E3B-C5922034B65D}">
      <dgm:prSet/>
      <dgm:spPr/>
      <dgm:t>
        <a:bodyPr/>
        <a:lstStyle/>
        <a:p>
          <a:endParaRPr lang="ru-RU"/>
        </a:p>
      </dgm:t>
    </dgm:pt>
    <dgm:pt modelId="{688CBB18-70AF-49B1-B697-937A7F142972}" type="sibTrans" cxnId="{54A843BA-B3E4-4164-9E3B-C5922034B65D}">
      <dgm:prSet/>
      <dgm:spPr/>
      <dgm:t>
        <a:bodyPr/>
        <a:lstStyle/>
        <a:p>
          <a:endParaRPr lang="ru-RU"/>
        </a:p>
      </dgm:t>
    </dgm:pt>
    <dgm:pt modelId="{6466113C-0ABF-493A-9FF1-BDB6786B1470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2-ое хирургическое отделение</a:t>
          </a:r>
        </a:p>
      </dgm:t>
    </dgm:pt>
    <dgm:pt modelId="{D5AF6D51-B6FF-4142-9867-A91D3D137D8A}" type="parTrans" cxnId="{2565FFF2-A50B-4475-819F-273D7D0D0702}">
      <dgm:prSet/>
      <dgm:spPr/>
      <dgm:t>
        <a:bodyPr/>
        <a:lstStyle/>
        <a:p>
          <a:endParaRPr lang="ru-RU"/>
        </a:p>
      </dgm:t>
    </dgm:pt>
    <dgm:pt modelId="{BC09148C-7688-4527-846D-F85D591B00B1}" type="sibTrans" cxnId="{2565FFF2-A50B-4475-819F-273D7D0D0702}">
      <dgm:prSet/>
      <dgm:spPr/>
      <dgm:t>
        <a:bodyPr/>
        <a:lstStyle/>
        <a:p>
          <a:endParaRPr lang="ru-RU"/>
        </a:p>
      </dgm:t>
    </dgm:pt>
    <dgm:pt modelId="{513B0246-49EB-4894-8CDF-99E8FF6C493C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1-ое нейрохирургическое отделение</a:t>
          </a:r>
        </a:p>
      </dgm:t>
    </dgm:pt>
    <dgm:pt modelId="{916DC3F4-AA6C-4E46-8AAE-7281B2FCDFDC}" type="parTrans" cxnId="{D12A885C-1C3C-422C-9452-F8A439F9E339}">
      <dgm:prSet/>
      <dgm:spPr/>
      <dgm:t>
        <a:bodyPr/>
        <a:lstStyle/>
        <a:p>
          <a:endParaRPr lang="ru-RU"/>
        </a:p>
      </dgm:t>
    </dgm:pt>
    <dgm:pt modelId="{F8C6E8A6-FF66-488B-A1C5-943DC2E00E92}" type="sibTrans" cxnId="{D12A885C-1C3C-422C-9452-F8A439F9E339}">
      <dgm:prSet/>
      <dgm:spPr/>
      <dgm:t>
        <a:bodyPr/>
        <a:lstStyle/>
        <a:p>
          <a:endParaRPr lang="ru-RU"/>
        </a:p>
      </dgm:t>
    </dgm:pt>
    <dgm:pt modelId="{8A7C1135-2330-49A7-916F-41E0E7580B54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2-ое нейрохирургическое отделение</a:t>
          </a:r>
        </a:p>
      </dgm:t>
    </dgm:pt>
    <dgm:pt modelId="{02AB50EC-6634-4239-BC85-A6ABD52F2D0B}" type="parTrans" cxnId="{6D91B3B7-ADA4-48A2-9029-6F656D34153D}">
      <dgm:prSet/>
      <dgm:spPr/>
      <dgm:t>
        <a:bodyPr/>
        <a:lstStyle/>
        <a:p>
          <a:endParaRPr lang="ru-RU"/>
        </a:p>
      </dgm:t>
    </dgm:pt>
    <dgm:pt modelId="{4135B218-A15F-41D1-8A9C-894A7A2B3963}" type="sibTrans" cxnId="{6D91B3B7-ADA4-48A2-9029-6F656D34153D}">
      <dgm:prSet/>
      <dgm:spPr/>
      <dgm:t>
        <a:bodyPr/>
        <a:lstStyle/>
        <a:p>
          <a:endParaRPr lang="ru-RU"/>
        </a:p>
      </dgm:t>
    </dgm:pt>
    <dgm:pt modelId="{E43A7EC9-5D88-474F-AFBD-E9859E8036F3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Отоларингологическое отделение</a:t>
          </a:r>
        </a:p>
      </dgm:t>
    </dgm:pt>
    <dgm:pt modelId="{738869A7-E142-4383-944E-EF5168227D30}" type="parTrans" cxnId="{DC75348E-4801-431C-9C6D-3DDDF9D8C552}">
      <dgm:prSet/>
      <dgm:spPr/>
      <dgm:t>
        <a:bodyPr/>
        <a:lstStyle/>
        <a:p>
          <a:endParaRPr lang="ru-RU"/>
        </a:p>
      </dgm:t>
    </dgm:pt>
    <dgm:pt modelId="{C3F94C40-A993-43F0-8954-DFCFB0B6DE0C}" type="sibTrans" cxnId="{DC75348E-4801-431C-9C6D-3DDDF9D8C552}">
      <dgm:prSet/>
      <dgm:spPr/>
      <dgm:t>
        <a:bodyPr/>
        <a:lstStyle/>
        <a:p>
          <a:endParaRPr lang="ru-RU"/>
        </a:p>
      </dgm:t>
    </dgm:pt>
    <dgm:pt modelId="{941B67AD-4E73-4333-89F5-B1E6DBC18A76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сосудистой хирургии</a:t>
          </a:r>
        </a:p>
      </dgm:t>
    </dgm:pt>
    <dgm:pt modelId="{68036573-1416-4BA1-81D5-BD7EBAC3AD72}" type="parTrans" cxnId="{E2C6413A-B2AD-458F-9137-59DD44C4EE42}">
      <dgm:prSet/>
      <dgm:spPr/>
      <dgm:t>
        <a:bodyPr/>
        <a:lstStyle/>
        <a:p>
          <a:endParaRPr lang="ru-RU"/>
        </a:p>
      </dgm:t>
    </dgm:pt>
    <dgm:pt modelId="{01C72C06-F863-45B0-8143-CC0D42D78929}" type="sibTrans" cxnId="{E2C6413A-B2AD-458F-9137-59DD44C4EE42}">
      <dgm:prSet/>
      <dgm:spPr/>
      <dgm:t>
        <a:bodyPr/>
        <a:lstStyle/>
        <a:p>
          <a:endParaRPr lang="ru-RU"/>
        </a:p>
      </dgm:t>
    </dgm:pt>
    <dgm:pt modelId="{89128EF6-2B39-4C5C-83DC-4344EC4DC844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Травматолого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-ортопедическое отделение</a:t>
          </a:r>
        </a:p>
      </dgm:t>
    </dgm:pt>
    <dgm:pt modelId="{00C7E315-484D-49BD-8249-105B65A38932}" type="parTrans" cxnId="{6B6DE370-D0E2-447A-B5CB-9379228C5926}">
      <dgm:prSet/>
      <dgm:spPr/>
      <dgm:t>
        <a:bodyPr/>
        <a:lstStyle/>
        <a:p>
          <a:endParaRPr lang="ru-RU"/>
        </a:p>
      </dgm:t>
    </dgm:pt>
    <dgm:pt modelId="{1944EEB0-549B-4516-B0FA-D48033C5F16D}" type="sibTrans" cxnId="{6B6DE370-D0E2-447A-B5CB-9379228C5926}">
      <dgm:prSet/>
      <dgm:spPr/>
      <dgm:t>
        <a:bodyPr/>
        <a:lstStyle/>
        <a:p>
          <a:endParaRPr lang="ru-RU"/>
        </a:p>
      </dgm:t>
    </dgm:pt>
    <dgm:pt modelId="{500B9543-3FB1-48F4-A65F-B9D6A2CC7E51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Урологическое отделение</a:t>
          </a:r>
        </a:p>
      </dgm:t>
    </dgm:pt>
    <dgm:pt modelId="{873678DF-6B1B-4F68-A67B-7C7A96F111B0}" type="parTrans" cxnId="{C52FB58C-D825-4AFC-8378-ECA13FD54414}">
      <dgm:prSet/>
      <dgm:spPr/>
      <dgm:t>
        <a:bodyPr/>
        <a:lstStyle/>
        <a:p>
          <a:endParaRPr lang="ru-RU"/>
        </a:p>
      </dgm:t>
    </dgm:pt>
    <dgm:pt modelId="{5398E4D5-D937-45D7-83BA-444DBA6DCFAF}" type="sibTrans" cxnId="{C52FB58C-D825-4AFC-8378-ECA13FD54414}">
      <dgm:prSet/>
      <dgm:spPr/>
      <dgm:t>
        <a:bodyPr/>
        <a:lstStyle/>
        <a:p>
          <a:endParaRPr lang="ru-RU"/>
        </a:p>
      </dgm:t>
    </dgm:pt>
    <dgm:pt modelId="{749311C3-E9F8-40FD-84E4-3CFB7EE5E2DD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челюстно-лицевой хирургии</a:t>
          </a:r>
        </a:p>
      </dgm:t>
    </dgm:pt>
    <dgm:pt modelId="{8820C45A-4C4E-4121-9DD8-1FB6D77B3905}" type="parTrans" cxnId="{E80AFE15-B75C-42EA-B133-97E21055251A}">
      <dgm:prSet/>
      <dgm:spPr/>
      <dgm:t>
        <a:bodyPr/>
        <a:lstStyle/>
        <a:p>
          <a:endParaRPr lang="ru-RU"/>
        </a:p>
      </dgm:t>
    </dgm:pt>
    <dgm:pt modelId="{9D53A05F-5874-407E-9D33-6E8223F2680B}" type="sibTrans" cxnId="{E80AFE15-B75C-42EA-B133-97E21055251A}">
      <dgm:prSet/>
      <dgm:spPr/>
      <dgm:t>
        <a:bodyPr/>
        <a:lstStyle/>
        <a:p>
          <a:endParaRPr lang="ru-RU"/>
        </a:p>
      </dgm:t>
    </dgm:pt>
    <dgm:pt modelId="{46970389-BF4D-4F89-B0F0-C58967555134}">
      <dgm:prSet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Операционный блок</a:t>
          </a:r>
        </a:p>
      </dgm:t>
    </dgm:pt>
    <dgm:pt modelId="{96BA28E1-7F53-4B65-BB7D-E677C7026701}" type="parTrans" cxnId="{3E23A767-6F82-4D35-B1FE-A9918C2DDE7E}">
      <dgm:prSet/>
      <dgm:spPr/>
      <dgm:t>
        <a:bodyPr/>
        <a:lstStyle/>
        <a:p>
          <a:endParaRPr lang="ru-RU"/>
        </a:p>
      </dgm:t>
    </dgm:pt>
    <dgm:pt modelId="{7E94F06D-54D3-4C73-87F3-AE4143B492FC}" type="sibTrans" cxnId="{3E23A767-6F82-4D35-B1FE-A9918C2DDE7E}">
      <dgm:prSet/>
      <dgm:spPr/>
      <dgm:t>
        <a:bodyPr/>
        <a:lstStyle/>
        <a:p>
          <a:endParaRPr lang="ru-RU"/>
        </a:p>
      </dgm:t>
    </dgm:pt>
    <dgm:pt modelId="{0509C2C2-04FD-4865-A82E-CB4FACE4225B}" type="pres">
      <dgm:prSet presAssocID="{9E4A1861-4A1E-42C8-8C31-E759B9625F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EC5490-94D5-4B84-A7F3-88DF03DE8EBC}" type="pres">
      <dgm:prSet presAssocID="{6956A5DA-0531-4FAF-BADD-D39415224519}" presName="linNode" presStyleCnt="0"/>
      <dgm:spPr/>
    </dgm:pt>
    <dgm:pt modelId="{800308E5-81E0-42A2-A614-C2FCCB7260A3}" type="pres">
      <dgm:prSet presAssocID="{6956A5DA-0531-4FAF-BADD-D39415224519}" presName="parentText" presStyleLbl="node1" presStyleIdx="0" presStyleCnt="3" custScaleX="86860" custScaleY="40397" custLinFactNeighborX="-3128" custLinFactNeighborY="31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DCCC0-6181-48C8-88B7-96944B5832CF}" type="pres">
      <dgm:prSet presAssocID="{6956A5DA-0531-4FAF-BADD-D39415224519}" presName="descendantText" presStyleLbl="alignAccFollowNode1" presStyleIdx="0" presStyleCnt="3" custScaleX="100000" custScaleY="53308" custLinFactNeighborX="1037" custLinFactNeighborY="2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0569B-9248-4F28-8B09-8745B1DBCB89}" type="pres">
      <dgm:prSet presAssocID="{4D36EE9B-2120-48F1-BA5B-244EF4645F71}" presName="sp" presStyleCnt="0"/>
      <dgm:spPr/>
    </dgm:pt>
    <dgm:pt modelId="{69F26E16-CF4F-4717-A438-4D50CD269824}" type="pres">
      <dgm:prSet presAssocID="{D8C4D6E2-FD9F-49CC-9872-5D1B1CDD9609}" presName="linNode" presStyleCnt="0"/>
      <dgm:spPr/>
    </dgm:pt>
    <dgm:pt modelId="{779FEA0B-BADB-459D-B02F-B58B00B9F723}" type="pres">
      <dgm:prSet presAssocID="{D8C4D6E2-FD9F-49CC-9872-5D1B1CDD9609}" presName="parentText" presStyleLbl="node1" presStyleIdx="1" presStyleCnt="3" custScaleX="86860" custScaleY="52238" custLinFactNeighborX="-3696" custLinFactNeighborY="-8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10CD8-EB48-4D19-A088-282EF4A38903}" type="pres">
      <dgm:prSet presAssocID="{D8C4D6E2-FD9F-49CC-9872-5D1B1CDD9609}" presName="descendantText" presStyleLbl="alignAccFollowNode1" presStyleIdx="1" presStyleCnt="3" custScaleY="117334" custLinFactNeighborX="2424" custLinFactNeighborY="-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E8C11-0ACB-49BD-AD9D-FE5E45528151}" type="pres">
      <dgm:prSet presAssocID="{2724FDD0-04B0-4139-B169-72F574639D71}" presName="sp" presStyleCnt="0"/>
      <dgm:spPr/>
    </dgm:pt>
    <dgm:pt modelId="{F24BD8D2-FDF8-4161-A34F-1B08F71FF0B7}" type="pres">
      <dgm:prSet presAssocID="{0D1D94FE-0CEA-4559-9C4E-48DD2E85CEBA}" presName="linNode" presStyleCnt="0"/>
      <dgm:spPr/>
    </dgm:pt>
    <dgm:pt modelId="{B15EDF73-D9C3-4DA7-B0DC-7AA73BEA3BFC}" type="pres">
      <dgm:prSet presAssocID="{0D1D94FE-0CEA-4559-9C4E-48DD2E85CEBA}" presName="parentText" presStyleLbl="node1" presStyleIdx="2" presStyleCnt="3" custScaleX="86860" custScaleY="40530" custLinFactNeighborX="-4476" custLinFactNeighborY="-90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E804B-DC91-4E40-8D66-46B2C541DB55}" type="pres">
      <dgm:prSet presAssocID="{0D1D94FE-0CEA-4559-9C4E-48DD2E85CEBA}" presName="descendantText" presStyleLbl="alignAccFollowNode1" presStyleIdx="2" presStyleCnt="3" custScaleY="35428" custLinFactNeighborX="1037" custLinFactNeighborY="-8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EC137-70D0-4B62-8378-FB5CE489CB55}" srcId="{D8C4D6E2-FD9F-49CC-9872-5D1B1CDD9609}" destId="{9089F4D9-FA3C-45FE-AF93-EE6EF0E60B33}" srcOrd="2" destOrd="0" parTransId="{6FFE5C94-BACA-4577-B926-746029590379}" sibTransId="{C89A2784-46A8-4846-8E96-2CFBF65AE9EF}"/>
    <dgm:cxn modelId="{A35D946D-ABAF-4E92-B51D-E0A4BABE2E21}" type="presOf" srcId="{9089F4D9-FA3C-45FE-AF93-EE6EF0E60B33}" destId="{B6010CD8-EB48-4D19-A088-282EF4A38903}" srcOrd="0" destOrd="2" presId="urn:microsoft.com/office/officeart/2005/8/layout/vList5"/>
    <dgm:cxn modelId="{E3D2345C-7641-419F-B370-2A307DE30C09}" type="presOf" srcId="{500B9543-3FB1-48F4-A65F-B9D6A2CC7E51}" destId="{B6010CD8-EB48-4D19-A088-282EF4A38903}" srcOrd="0" destOrd="10" presId="urn:microsoft.com/office/officeart/2005/8/layout/vList5"/>
    <dgm:cxn modelId="{B1A1D8DB-477B-44EA-8D3A-4A4DB7B78B2E}" type="presOf" srcId="{4F9C65C9-0299-4C7C-A243-8C0A4A975582}" destId="{DD9DCCC0-6181-48C8-88B7-96944B5832CF}" srcOrd="0" destOrd="4" presId="urn:microsoft.com/office/officeart/2005/8/layout/vList5"/>
    <dgm:cxn modelId="{EE741A4A-7210-42CC-BFA7-9ADF7FF7308A}" type="presOf" srcId="{D8C4D6E2-FD9F-49CC-9872-5D1B1CDD9609}" destId="{779FEA0B-BADB-459D-B02F-B58B00B9F723}" srcOrd="0" destOrd="0" presId="urn:microsoft.com/office/officeart/2005/8/layout/vList5"/>
    <dgm:cxn modelId="{E2C6413A-B2AD-458F-9137-59DD44C4EE42}" srcId="{D8C4D6E2-FD9F-49CC-9872-5D1B1CDD9609}" destId="{941B67AD-4E73-4333-89F5-B1E6DBC18A76}" srcOrd="8" destOrd="0" parTransId="{68036573-1416-4BA1-81D5-BD7EBAC3AD72}" sibTransId="{01C72C06-F863-45B0-8143-CC0D42D78929}"/>
    <dgm:cxn modelId="{393A5E7B-8957-4626-BCA5-7B56050F1493}" srcId="{6956A5DA-0531-4FAF-BADD-D39415224519}" destId="{4F9C65C9-0299-4C7C-A243-8C0A4A975582}" srcOrd="4" destOrd="0" parTransId="{2FB7B862-AF15-4111-95B5-342D1D5697D8}" sibTransId="{784C6D6B-7E45-4C36-B749-EABA13ECE276}"/>
    <dgm:cxn modelId="{D46DAC60-C7C6-48A7-A351-1E8D6C84471B}" type="presOf" srcId="{B7EA4592-9538-4B92-9BD0-CA4EFA0BE476}" destId="{B6010CD8-EB48-4D19-A088-282EF4A38903}" srcOrd="0" destOrd="3" presId="urn:microsoft.com/office/officeart/2005/8/layout/vList5"/>
    <dgm:cxn modelId="{DCDE2F6B-2096-4DDB-9DF7-E0E30F71DD69}" srcId="{6956A5DA-0531-4FAF-BADD-D39415224519}" destId="{D8C0C5EE-949A-48FE-BAAE-C6B7FDF9FAB6}" srcOrd="2" destOrd="0" parTransId="{480EA0C7-CDD8-4291-9927-17BBA235F9EE}" sibTransId="{570F1766-3BCD-45E8-B379-09CFFE8E1309}"/>
    <dgm:cxn modelId="{6B6DE370-D0E2-447A-B5CB-9379228C5926}" srcId="{D8C4D6E2-FD9F-49CC-9872-5D1B1CDD9609}" destId="{89128EF6-2B39-4C5C-83DC-4344EC4DC844}" srcOrd="9" destOrd="0" parTransId="{00C7E315-484D-49BD-8249-105B65A38932}" sibTransId="{1944EEB0-549B-4516-B0FA-D48033C5F16D}"/>
    <dgm:cxn modelId="{C52FB58C-D825-4AFC-8378-ECA13FD54414}" srcId="{D8C4D6E2-FD9F-49CC-9872-5D1B1CDD9609}" destId="{500B9543-3FB1-48F4-A65F-B9D6A2CC7E51}" srcOrd="10" destOrd="0" parTransId="{873678DF-6B1B-4F68-A67B-7C7A96F111B0}" sibTransId="{5398E4D5-D937-45D7-83BA-444DBA6DCFAF}"/>
    <dgm:cxn modelId="{8E7B50F2-1BBA-44A1-BE5D-00E0F90258F1}" srcId="{9E4A1861-4A1E-42C8-8C31-E759B9625FFC}" destId="{0D1D94FE-0CEA-4559-9C4E-48DD2E85CEBA}" srcOrd="2" destOrd="0" parTransId="{FDC02746-245C-4844-97A7-E00A45DA592D}" sibTransId="{507F7507-46B3-4ADF-9219-4BD389BF05B9}"/>
    <dgm:cxn modelId="{C61C5DEB-EFCD-4944-B050-5F3B40EE25BC}" srcId="{0D1D94FE-0CEA-4559-9C4E-48DD2E85CEBA}" destId="{8EAA49B3-DCD8-4E2B-8D36-8BB8A197DB6A}" srcOrd="0" destOrd="0" parTransId="{C962C762-61E2-4787-A13D-B8ADB1FE57B4}" sibTransId="{EDC87245-FDBA-45EB-884C-D3F91C9C9BBE}"/>
    <dgm:cxn modelId="{5E33A41E-CF45-49E9-B055-A2F3B722F561}" type="presOf" srcId="{8A7C1135-2330-49A7-916F-41E0E7580B54}" destId="{B6010CD8-EB48-4D19-A088-282EF4A38903}" srcOrd="0" destOrd="6" presId="urn:microsoft.com/office/officeart/2005/8/layout/vList5"/>
    <dgm:cxn modelId="{03714F6F-40B7-4F03-A84D-926810EC3876}" srcId="{9E4A1861-4A1E-42C8-8C31-E759B9625FFC}" destId="{D8C4D6E2-FD9F-49CC-9872-5D1B1CDD9609}" srcOrd="1" destOrd="0" parTransId="{3C0DBE23-5049-4724-A54C-7B93B26BC612}" sibTransId="{2724FDD0-04B0-4139-B169-72F574639D71}"/>
    <dgm:cxn modelId="{CAEA1C03-8D78-469F-B6F3-E11366CB8323}" type="presOf" srcId="{EAB7D560-980F-48B3-A296-FC0A9775B974}" destId="{DD9DCCC0-6181-48C8-88B7-96944B5832CF}" srcOrd="0" destOrd="1" presId="urn:microsoft.com/office/officeart/2005/8/layout/vList5"/>
    <dgm:cxn modelId="{54A843BA-B3E4-4164-9E3B-C5922034B65D}" srcId="{D8C4D6E2-FD9F-49CC-9872-5D1B1CDD9609}" destId="{B7EA4592-9538-4B92-9BD0-CA4EFA0BE476}" srcOrd="3" destOrd="0" parTransId="{F8C69B93-275F-4EE3-97BA-49A53363E33A}" sibTransId="{688CBB18-70AF-49B1-B697-937A7F142972}"/>
    <dgm:cxn modelId="{691CB8D5-F808-4018-B625-D32CAB111F29}" type="presOf" srcId="{B8B69B8F-2AF5-4B82-A5D6-7B468A936B18}" destId="{DD9DCCC0-6181-48C8-88B7-96944B5832CF}" srcOrd="0" destOrd="3" presId="urn:microsoft.com/office/officeart/2005/8/layout/vList5"/>
    <dgm:cxn modelId="{D8BFA41B-0294-4B1A-BC8C-81D23ED721BE}" type="presOf" srcId="{9E4A1861-4A1E-42C8-8C31-E759B9625FFC}" destId="{0509C2C2-04FD-4865-A82E-CB4FACE4225B}" srcOrd="0" destOrd="0" presId="urn:microsoft.com/office/officeart/2005/8/layout/vList5"/>
    <dgm:cxn modelId="{2565FFF2-A50B-4475-819F-273D7D0D0702}" srcId="{D8C4D6E2-FD9F-49CC-9872-5D1B1CDD9609}" destId="{6466113C-0ABF-493A-9FF1-BDB6786B1470}" srcOrd="4" destOrd="0" parTransId="{D5AF6D51-B6FF-4142-9867-A91D3D137D8A}" sibTransId="{BC09148C-7688-4527-846D-F85D591B00B1}"/>
    <dgm:cxn modelId="{0BEF7152-1F9F-4C75-B9FE-83D5C310DC40}" srcId="{D8C4D6E2-FD9F-49CC-9872-5D1B1CDD9609}" destId="{79FCE03D-BBDC-4A3E-B27B-FB5BE6E80B97}" srcOrd="1" destOrd="0" parTransId="{001D55B7-41BF-4CD2-89F6-B5EB1E24CF52}" sibTransId="{F22B200C-52A6-418F-AE76-57BA0344F0F6}"/>
    <dgm:cxn modelId="{3E23A767-6F82-4D35-B1FE-A9918C2DDE7E}" srcId="{D8C4D6E2-FD9F-49CC-9872-5D1B1CDD9609}" destId="{46970389-BF4D-4F89-B0F0-C58967555134}" srcOrd="12" destOrd="0" parTransId="{96BA28E1-7F53-4B65-BB7D-E677C7026701}" sibTransId="{7E94F06D-54D3-4C73-87F3-AE4143B492FC}"/>
    <dgm:cxn modelId="{B985A765-865B-43D5-B8E2-20C8CDB279BB}" type="presOf" srcId="{79FCE03D-BBDC-4A3E-B27B-FB5BE6E80B97}" destId="{B6010CD8-EB48-4D19-A088-282EF4A38903}" srcOrd="0" destOrd="1" presId="urn:microsoft.com/office/officeart/2005/8/layout/vList5"/>
    <dgm:cxn modelId="{CBA1A010-8549-468D-B1DA-3B22797D57C0}" srcId="{6956A5DA-0531-4FAF-BADD-D39415224519}" destId="{9E164BF3-9717-4B0E-A5F1-DD13A4A37B6E}" srcOrd="5" destOrd="0" parTransId="{E2FA5651-7D98-4382-BAF7-8581C196425D}" sibTransId="{52A696A8-37DA-4C16-ABFC-597BB177D51C}"/>
    <dgm:cxn modelId="{C39CF4C2-3069-4A7F-925D-6CDCB8F2B935}" srcId="{6956A5DA-0531-4FAF-BADD-D39415224519}" destId="{B8B69B8F-2AF5-4B82-A5D6-7B468A936B18}" srcOrd="3" destOrd="0" parTransId="{B9A6DAA7-C761-4140-BEC3-F310CE67404A}" sibTransId="{9E46B594-1AFF-4E0B-9A49-1B8C567FC22A}"/>
    <dgm:cxn modelId="{34A4F56A-C5F7-4318-B643-0047DCAA116F}" srcId="{D8C4D6E2-FD9F-49CC-9872-5D1B1CDD9609}" destId="{D6DDDFD7-FCBE-41CE-97C5-E443356C7D9C}" srcOrd="0" destOrd="0" parTransId="{7E26D662-4BE8-4471-9CFF-E317EF1E44BF}" sibTransId="{2565D2C7-279A-4EB5-8069-96F1B235C388}"/>
    <dgm:cxn modelId="{64221000-B681-40C9-8A89-A7E42ED9EDC3}" srcId="{0D1D94FE-0CEA-4559-9C4E-48DD2E85CEBA}" destId="{CEA38A6B-2417-4CAC-8C5E-868F7C68A300}" srcOrd="2" destOrd="0" parTransId="{8867940A-049D-44FE-811E-03CE02E88927}" sibTransId="{83D36B37-E1BC-4412-B6CE-1C8CCDF836F3}"/>
    <dgm:cxn modelId="{17DD6749-7570-4F20-83A3-4B361E25C64D}" type="presOf" srcId="{89128EF6-2B39-4C5C-83DC-4344EC4DC844}" destId="{B6010CD8-EB48-4D19-A088-282EF4A38903}" srcOrd="0" destOrd="9" presId="urn:microsoft.com/office/officeart/2005/8/layout/vList5"/>
    <dgm:cxn modelId="{F7A3F3EC-FE9D-42D4-942B-940779A63C0C}" srcId="{6956A5DA-0531-4FAF-BADD-D39415224519}" destId="{5569C656-D3CC-4ACE-8102-26EEB7A72D8E}" srcOrd="0" destOrd="0" parTransId="{CC331E7C-24F3-4FB8-A805-7C4FBDD77D00}" sibTransId="{3DBA26C7-F3A4-4516-B940-69C43AF34619}"/>
    <dgm:cxn modelId="{D054E1C0-3C87-4826-A621-FC4E753B143B}" type="presOf" srcId="{6466113C-0ABF-493A-9FF1-BDB6786B1470}" destId="{B6010CD8-EB48-4D19-A088-282EF4A38903}" srcOrd="0" destOrd="4" presId="urn:microsoft.com/office/officeart/2005/8/layout/vList5"/>
    <dgm:cxn modelId="{FEBA2135-D3DC-4822-8762-68DC160719A2}" srcId="{9E4A1861-4A1E-42C8-8C31-E759B9625FFC}" destId="{6956A5DA-0531-4FAF-BADD-D39415224519}" srcOrd="0" destOrd="0" parTransId="{2BCD61BE-2763-4AB6-B533-306E02A8585C}" sibTransId="{4D36EE9B-2120-48F1-BA5B-244EF4645F71}"/>
    <dgm:cxn modelId="{649B4522-9441-477E-A830-8C2A44F08516}" type="presOf" srcId="{D8C0C5EE-949A-48FE-BAAE-C6B7FDF9FAB6}" destId="{DD9DCCC0-6181-48C8-88B7-96944B5832CF}" srcOrd="0" destOrd="2" presId="urn:microsoft.com/office/officeart/2005/8/layout/vList5"/>
    <dgm:cxn modelId="{69BBA4B2-F5D3-4B10-AAC3-90E21A4C7E16}" type="presOf" srcId="{5569C656-D3CC-4ACE-8102-26EEB7A72D8E}" destId="{DD9DCCC0-6181-48C8-88B7-96944B5832CF}" srcOrd="0" destOrd="0" presId="urn:microsoft.com/office/officeart/2005/8/layout/vList5"/>
    <dgm:cxn modelId="{50B9A1D4-484D-4C3A-80CA-576A2714516E}" srcId="{6956A5DA-0531-4FAF-BADD-D39415224519}" destId="{EAB7D560-980F-48B3-A296-FC0A9775B974}" srcOrd="1" destOrd="0" parTransId="{6723C4C8-F1C0-4E27-80FC-E1C707C6B11B}" sibTransId="{EF09E769-8968-4E9A-BBC9-E667B9BE47D8}"/>
    <dgm:cxn modelId="{6D91B3B7-ADA4-48A2-9029-6F656D34153D}" srcId="{D8C4D6E2-FD9F-49CC-9872-5D1B1CDD9609}" destId="{8A7C1135-2330-49A7-916F-41E0E7580B54}" srcOrd="6" destOrd="0" parTransId="{02AB50EC-6634-4239-BC85-A6ABD52F2D0B}" sibTransId="{4135B218-A15F-41D1-8A9C-894A7A2B3963}"/>
    <dgm:cxn modelId="{91DCD67C-0DF8-4427-94E1-CD908627C3BD}" type="presOf" srcId="{D6DDDFD7-FCBE-41CE-97C5-E443356C7D9C}" destId="{B6010CD8-EB48-4D19-A088-282EF4A38903}" srcOrd="0" destOrd="0" presId="urn:microsoft.com/office/officeart/2005/8/layout/vList5"/>
    <dgm:cxn modelId="{51636C36-630E-40F9-9E41-73C4E0BB44D0}" type="presOf" srcId="{941B67AD-4E73-4333-89F5-B1E6DBC18A76}" destId="{B6010CD8-EB48-4D19-A088-282EF4A38903}" srcOrd="0" destOrd="8" presId="urn:microsoft.com/office/officeart/2005/8/layout/vList5"/>
    <dgm:cxn modelId="{AF461317-B74B-444E-B7E4-238A238F3286}" type="presOf" srcId="{513B0246-49EB-4894-8CDF-99E8FF6C493C}" destId="{B6010CD8-EB48-4D19-A088-282EF4A38903}" srcOrd="0" destOrd="5" presId="urn:microsoft.com/office/officeart/2005/8/layout/vList5"/>
    <dgm:cxn modelId="{814C2396-E54A-4612-9690-38BA0AF63126}" type="presOf" srcId="{749311C3-E9F8-40FD-84E4-3CFB7EE5E2DD}" destId="{B6010CD8-EB48-4D19-A088-282EF4A38903}" srcOrd="0" destOrd="11" presId="urn:microsoft.com/office/officeart/2005/8/layout/vList5"/>
    <dgm:cxn modelId="{D12A885C-1C3C-422C-9452-F8A439F9E339}" srcId="{D8C4D6E2-FD9F-49CC-9872-5D1B1CDD9609}" destId="{513B0246-49EB-4894-8CDF-99E8FF6C493C}" srcOrd="5" destOrd="0" parTransId="{916DC3F4-AA6C-4E46-8AAE-7281B2FCDFDC}" sibTransId="{F8C6E8A6-FF66-488B-A1C5-943DC2E00E92}"/>
    <dgm:cxn modelId="{BDAAFFA7-5802-4B6A-B080-B6A1138101D7}" type="presOf" srcId="{6956A5DA-0531-4FAF-BADD-D39415224519}" destId="{800308E5-81E0-42A2-A614-C2FCCB7260A3}" srcOrd="0" destOrd="0" presId="urn:microsoft.com/office/officeart/2005/8/layout/vList5"/>
    <dgm:cxn modelId="{8AED2B97-DFB7-45DF-BEC6-8616687D912A}" type="presOf" srcId="{8EAA49B3-DCD8-4E2B-8D36-8BB8A197DB6A}" destId="{65FE804B-DC91-4E40-8D66-46B2C541DB55}" srcOrd="0" destOrd="0" presId="urn:microsoft.com/office/officeart/2005/8/layout/vList5"/>
    <dgm:cxn modelId="{B71DF806-9C83-40E2-8898-05C3EADF421B}" type="presOf" srcId="{0D1D94FE-0CEA-4559-9C4E-48DD2E85CEBA}" destId="{B15EDF73-D9C3-4DA7-B0DC-7AA73BEA3BFC}" srcOrd="0" destOrd="0" presId="urn:microsoft.com/office/officeart/2005/8/layout/vList5"/>
    <dgm:cxn modelId="{42F045AF-C2BD-45C1-B723-A7FA6E1AB9A9}" srcId="{0D1D94FE-0CEA-4559-9C4E-48DD2E85CEBA}" destId="{C3976726-3EA7-48A7-8A38-5CABD72DF4DA}" srcOrd="1" destOrd="0" parTransId="{469ABCEA-AE24-445C-B445-E99CAD4D65CC}" sibTransId="{47AC0024-B428-472A-99B0-3B7926434CD2}"/>
    <dgm:cxn modelId="{492976F0-7552-4A61-B219-843D12B3E68E}" type="presOf" srcId="{C3976726-3EA7-48A7-8A38-5CABD72DF4DA}" destId="{65FE804B-DC91-4E40-8D66-46B2C541DB55}" srcOrd="0" destOrd="1" presId="urn:microsoft.com/office/officeart/2005/8/layout/vList5"/>
    <dgm:cxn modelId="{6B2C6087-3CEE-4A25-84DA-38667D20E1E9}" type="presOf" srcId="{E43A7EC9-5D88-474F-AFBD-E9859E8036F3}" destId="{B6010CD8-EB48-4D19-A088-282EF4A38903}" srcOrd="0" destOrd="7" presId="urn:microsoft.com/office/officeart/2005/8/layout/vList5"/>
    <dgm:cxn modelId="{3F139F51-7EFD-4ED4-A932-543A635C866A}" type="presOf" srcId="{CEA38A6B-2417-4CAC-8C5E-868F7C68A300}" destId="{65FE804B-DC91-4E40-8D66-46B2C541DB55}" srcOrd="0" destOrd="2" presId="urn:microsoft.com/office/officeart/2005/8/layout/vList5"/>
    <dgm:cxn modelId="{0052028A-6B6B-4AF6-8C09-CCFF2ED72C71}" type="presOf" srcId="{9E164BF3-9717-4B0E-A5F1-DD13A4A37B6E}" destId="{DD9DCCC0-6181-48C8-88B7-96944B5832CF}" srcOrd="0" destOrd="5" presId="urn:microsoft.com/office/officeart/2005/8/layout/vList5"/>
    <dgm:cxn modelId="{E80AFE15-B75C-42EA-B133-97E21055251A}" srcId="{D8C4D6E2-FD9F-49CC-9872-5D1B1CDD9609}" destId="{749311C3-E9F8-40FD-84E4-3CFB7EE5E2DD}" srcOrd="11" destOrd="0" parTransId="{8820C45A-4C4E-4121-9DD8-1FB6D77B3905}" sibTransId="{9D53A05F-5874-407E-9D33-6E8223F2680B}"/>
    <dgm:cxn modelId="{DC75348E-4801-431C-9C6D-3DDDF9D8C552}" srcId="{D8C4D6E2-FD9F-49CC-9872-5D1B1CDD9609}" destId="{E43A7EC9-5D88-474F-AFBD-E9859E8036F3}" srcOrd="7" destOrd="0" parTransId="{738869A7-E142-4383-944E-EF5168227D30}" sibTransId="{C3F94C40-A993-43F0-8954-DFCFB0B6DE0C}"/>
    <dgm:cxn modelId="{C8FCF599-14F7-4896-86AD-F23C8F224FB8}" type="presOf" srcId="{46970389-BF4D-4F89-B0F0-C58967555134}" destId="{B6010CD8-EB48-4D19-A088-282EF4A38903}" srcOrd="0" destOrd="12" presId="urn:microsoft.com/office/officeart/2005/8/layout/vList5"/>
    <dgm:cxn modelId="{5CD8C600-8D1E-4527-9CE7-CB5D24907067}" type="presParOf" srcId="{0509C2C2-04FD-4865-A82E-CB4FACE4225B}" destId="{C0EC5490-94D5-4B84-A7F3-88DF03DE8EBC}" srcOrd="0" destOrd="0" presId="urn:microsoft.com/office/officeart/2005/8/layout/vList5"/>
    <dgm:cxn modelId="{65E400FD-CD58-4D4B-BE0B-D3213E6E58A8}" type="presParOf" srcId="{C0EC5490-94D5-4B84-A7F3-88DF03DE8EBC}" destId="{800308E5-81E0-42A2-A614-C2FCCB7260A3}" srcOrd="0" destOrd="0" presId="urn:microsoft.com/office/officeart/2005/8/layout/vList5"/>
    <dgm:cxn modelId="{41B5F470-4009-4C47-9BDE-8EFAB0B08290}" type="presParOf" srcId="{C0EC5490-94D5-4B84-A7F3-88DF03DE8EBC}" destId="{DD9DCCC0-6181-48C8-88B7-96944B5832CF}" srcOrd="1" destOrd="0" presId="urn:microsoft.com/office/officeart/2005/8/layout/vList5"/>
    <dgm:cxn modelId="{642FDDC9-9F21-4C29-A408-11F618AEEF59}" type="presParOf" srcId="{0509C2C2-04FD-4865-A82E-CB4FACE4225B}" destId="{ECC0569B-9248-4F28-8B09-8745B1DBCB89}" srcOrd="1" destOrd="0" presId="urn:microsoft.com/office/officeart/2005/8/layout/vList5"/>
    <dgm:cxn modelId="{F4DFB4E2-B776-492B-A149-1A58A7C0189C}" type="presParOf" srcId="{0509C2C2-04FD-4865-A82E-CB4FACE4225B}" destId="{69F26E16-CF4F-4717-A438-4D50CD269824}" srcOrd="2" destOrd="0" presId="urn:microsoft.com/office/officeart/2005/8/layout/vList5"/>
    <dgm:cxn modelId="{765CE0FF-DC3F-44E7-AA76-E449A775BE69}" type="presParOf" srcId="{69F26E16-CF4F-4717-A438-4D50CD269824}" destId="{779FEA0B-BADB-459D-B02F-B58B00B9F723}" srcOrd="0" destOrd="0" presId="urn:microsoft.com/office/officeart/2005/8/layout/vList5"/>
    <dgm:cxn modelId="{5E12E830-F826-4ECF-B8E8-837EA940846A}" type="presParOf" srcId="{69F26E16-CF4F-4717-A438-4D50CD269824}" destId="{B6010CD8-EB48-4D19-A088-282EF4A38903}" srcOrd="1" destOrd="0" presId="urn:microsoft.com/office/officeart/2005/8/layout/vList5"/>
    <dgm:cxn modelId="{614D4DA9-D592-4686-887F-1D5484837FBC}" type="presParOf" srcId="{0509C2C2-04FD-4865-A82E-CB4FACE4225B}" destId="{346E8C11-0ACB-49BD-AD9D-FE5E45528151}" srcOrd="3" destOrd="0" presId="urn:microsoft.com/office/officeart/2005/8/layout/vList5"/>
    <dgm:cxn modelId="{BEE58E2B-9689-4DAB-B8BC-80D5DE7EEAB0}" type="presParOf" srcId="{0509C2C2-04FD-4865-A82E-CB4FACE4225B}" destId="{F24BD8D2-FDF8-4161-A34F-1B08F71FF0B7}" srcOrd="4" destOrd="0" presId="urn:microsoft.com/office/officeart/2005/8/layout/vList5"/>
    <dgm:cxn modelId="{751B26FE-9C77-44E7-A9AE-B0916EE0A2F4}" type="presParOf" srcId="{F24BD8D2-FDF8-4161-A34F-1B08F71FF0B7}" destId="{B15EDF73-D9C3-4DA7-B0DC-7AA73BEA3BFC}" srcOrd="0" destOrd="0" presId="urn:microsoft.com/office/officeart/2005/8/layout/vList5"/>
    <dgm:cxn modelId="{047E9342-344D-47F5-926B-21D963C50FF2}" type="presParOf" srcId="{F24BD8D2-FDF8-4161-A34F-1B08F71FF0B7}" destId="{65FE804B-DC91-4E40-8D66-46B2C541DB55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E3A38-4DEA-4425-A304-8F6BAC63245A}" type="doc">
      <dgm:prSet loTypeId="urn:microsoft.com/office/officeart/2005/8/layout/default" loCatId="list" qsTypeId="urn:microsoft.com/office/officeart/2005/8/quickstyle/3d4" qsCatId="3D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4B6BBF0A-990B-4394-83AC-9B4C7CD3C8EA}">
      <dgm:prSet phldrT="[Текст]" custT="1"/>
      <dgm:spPr/>
      <dgm:t>
        <a:bodyPr/>
        <a:lstStyle/>
        <a:p>
          <a:r>
            <a:rPr lang="ru-RU" sz="1600" b="0" i="0" u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Медицинская сестра  палатная (постовая)</a:t>
          </a:r>
          <a:endParaRPr lang="ru-RU" sz="16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73082D-05E7-4760-BB54-C26E0028E3FB}" type="parTrans" cxnId="{8D66D193-0332-41D6-BBD4-305D65F84C1A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B0C675-1304-48F7-8DA2-8D95F5C70F31}" type="sibTrans" cxnId="{8D66D193-0332-41D6-BBD4-305D65F84C1A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6698A66-C995-4E6D-B86D-29B07C4EC454}">
      <dgm:prSet phldrT="[Текст]" custT="1"/>
      <dgm:spPr/>
      <dgm:t>
        <a:bodyPr/>
        <a:lstStyle/>
        <a:p>
          <a:r>
            <a:rPr lang="ru-RU" sz="1600" b="0" i="0" u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Операционная медицинская сестра</a:t>
          </a:r>
          <a:endParaRPr lang="ru-RU" sz="16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568B3F-60EE-400E-AA05-884DB6A0DCD4}" type="parTrans" cxnId="{EAF105FD-CB5E-4312-8BD1-D9E96AD04CCD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ABC5CB-5C05-453F-B815-50CE8C54A820}" type="sibTrans" cxnId="{EAF105FD-CB5E-4312-8BD1-D9E96AD04CCD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C61E67-F05F-440E-BEA1-3D1344035637}">
      <dgm:prSet phldrT="[Текст]" custT="1"/>
      <dgm:spPr/>
      <dgm:t>
        <a:bodyPr/>
        <a:lstStyle/>
        <a:p>
          <a:r>
            <a:rPr lang="ru-RU" sz="1600" b="0" i="0" u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Медицинская </a:t>
          </a:r>
          <a:r>
            <a:rPr lang="ru-RU" sz="1600" b="0" i="0" u="none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сестра-анестезист</a:t>
          </a:r>
          <a:endParaRPr lang="ru-RU" sz="16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E895AFD-3381-4C3C-AC20-41BA293E563F}" type="parTrans" cxnId="{0EBDF7F7-712F-4D34-851D-5B45857A650A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510E4D-9BFA-49DF-873B-32FF55FAFDA7}" type="sibTrans" cxnId="{0EBDF7F7-712F-4D34-851D-5B45857A650A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2DB5C3-9DFD-4E94-80DF-71316D10AB68}">
      <dgm:prSet phldrT="[Текст]" custT="1"/>
      <dgm:spPr/>
      <dgm:t>
        <a:bodyPr/>
        <a:lstStyle/>
        <a:p>
          <a:r>
            <a:rPr lang="ru-RU" sz="1600" b="0" i="0" u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Медицинский лабораторный техник (фельдшер-лаборант)</a:t>
          </a:r>
          <a:endParaRPr lang="ru-RU" sz="16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5CA6B0-8C43-462F-893F-765993F41DD8}" type="parTrans" cxnId="{16F62016-DA7C-4011-83FC-5DDD0F93466E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8768FBC-1987-4C1D-B5DD-2D0C28730197}" type="sibTrans" cxnId="{16F62016-DA7C-4011-83FC-5DDD0F93466E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780D9F-1DB6-4A08-87FB-222D0F04CE25}">
      <dgm:prSet phldrT="[Текст]" custT="1"/>
      <dgm:spPr/>
      <dgm:t>
        <a:bodyPr/>
        <a:lstStyle/>
        <a:p>
          <a:r>
            <a:rPr lang="ru-RU" sz="1600" b="0" i="0" u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Рентгенолаборант</a:t>
          </a:r>
          <a:endParaRPr lang="ru-RU" sz="16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BA2F30-F4C6-4DDE-B1B8-673EA33EAC8E}" type="parTrans" cxnId="{B2664588-506D-4CD7-80E2-82259B330723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CCEE83-9405-4C20-A915-0872976C13EE}" type="sibTrans" cxnId="{B2664588-506D-4CD7-80E2-82259B330723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15F546-0C83-4108-82F7-B116AB78846C}">
      <dgm:prSet custT="1"/>
      <dgm:spPr/>
      <dgm:t>
        <a:bodyPr/>
        <a:lstStyle/>
        <a:p>
          <a:r>
            <a:rPr lang="ru-RU" sz="1600" b="0" i="0" u="none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Медицинская сестра процедурной</a:t>
          </a:r>
          <a:endParaRPr lang="ru-RU" sz="1600" b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27D56C-E35B-4531-9D8F-7880A172B05A}" type="parTrans" cxnId="{F337D7C4-BDFE-4819-9CFE-2C331871FD77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70385E-500C-4B1C-9D80-9795DA6D21F4}" type="sibTrans" cxnId="{F337D7C4-BDFE-4819-9CFE-2C331871FD77}">
      <dgm:prSet/>
      <dgm:spPr/>
      <dgm:t>
        <a:bodyPr/>
        <a:lstStyle/>
        <a:p>
          <a:endParaRPr lang="ru-RU" sz="2000" b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60C358-9751-45ED-A605-CBC17BACF9E1}" type="pres">
      <dgm:prSet presAssocID="{FB7E3A38-4DEA-4425-A304-8F6BAC63245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50878-F845-4FE2-B6A4-B5E7368A5F86}" type="pres">
      <dgm:prSet presAssocID="{4B6BBF0A-990B-4394-83AC-9B4C7CD3C8E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E8A16-EC2F-4A07-8292-E7F79CF03FC3}" type="pres">
      <dgm:prSet presAssocID="{DBB0C675-1304-48F7-8DA2-8D95F5C70F31}" presName="sibTrans" presStyleCnt="0"/>
      <dgm:spPr/>
    </dgm:pt>
    <dgm:pt modelId="{1E08BDDB-EC60-4F78-89D2-807ADE205523}" type="pres">
      <dgm:prSet presAssocID="{2D15F546-0C83-4108-82F7-B116AB7884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1869A-10EC-4E71-934F-C463B0DD54CE}" type="pres">
      <dgm:prSet presAssocID="{5470385E-500C-4B1C-9D80-9795DA6D21F4}" presName="sibTrans" presStyleCnt="0"/>
      <dgm:spPr/>
    </dgm:pt>
    <dgm:pt modelId="{EBF3D0A2-8C56-4A70-B19E-A2459C9D7846}" type="pres">
      <dgm:prSet presAssocID="{46698A66-C995-4E6D-B86D-29B07C4EC45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747842-F7B6-4166-85D6-EB809375367F}" type="pres">
      <dgm:prSet presAssocID="{43ABC5CB-5C05-453F-B815-50CE8C54A820}" presName="sibTrans" presStyleCnt="0"/>
      <dgm:spPr/>
    </dgm:pt>
    <dgm:pt modelId="{00BE56C5-306B-48CE-B762-7857515C5D56}" type="pres">
      <dgm:prSet presAssocID="{89C61E67-F05F-440E-BEA1-3D1344035637}" presName="node" presStyleLbl="node1" presStyleIdx="3" presStyleCnt="6" custLinFactNeighborX="2712" custLinFactNeighborY="-3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63335-F35B-4BAA-8C8B-16990A47C87A}" type="pres">
      <dgm:prSet presAssocID="{C4510E4D-9BFA-49DF-873B-32FF55FAFDA7}" presName="sibTrans" presStyleCnt="0"/>
      <dgm:spPr/>
    </dgm:pt>
    <dgm:pt modelId="{42332053-CFED-490B-8099-EC8BB3685E07}" type="pres">
      <dgm:prSet presAssocID="{C92DB5C3-9DFD-4E94-80DF-71316D10AB6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3ECE7-A3C8-464B-8BEB-62012A4D7A56}" type="pres">
      <dgm:prSet presAssocID="{C8768FBC-1987-4C1D-B5DD-2D0C28730197}" presName="sibTrans" presStyleCnt="0"/>
      <dgm:spPr/>
    </dgm:pt>
    <dgm:pt modelId="{9EECF1E4-F3D2-455B-9DCB-12C4CEB3B397}" type="pres">
      <dgm:prSet presAssocID="{4A780D9F-1DB6-4A08-87FB-222D0F04CE25}" presName="node" presStyleLbl="node1" presStyleIdx="5" presStyleCnt="6" custLinFactNeighborX="-3051" custLinFactNeighborY="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66D193-0332-41D6-BBD4-305D65F84C1A}" srcId="{FB7E3A38-4DEA-4425-A304-8F6BAC63245A}" destId="{4B6BBF0A-990B-4394-83AC-9B4C7CD3C8EA}" srcOrd="0" destOrd="0" parTransId="{5073082D-05E7-4760-BB54-C26E0028E3FB}" sibTransId="{DBB0C675-1304-48F7-8DA2-8D95F5C70F31}"/>
    <dgm:cxn modelId="{0A463B63-7373-4EE9-AEEE-184D983509D4}" type="presOf" srcId="{89C61E67-F05F-440E-BEA1-3D1344035637}" destId="{00BE56C5-306B-48CE-B762-7857515C5D56}" srcOrd="0" destOrd="0" presId="urn:microsoft.com/office/officeart/2005/8/layout/default"/>
    <dgm:cxn modelId="{16F62016-DA7C-4011-83FC-5DDD0F93466E}" srcId="{FB7E3A38-4DEA-4425-A304-8F6BAC63245A}" destId="{C92DB5C3-9DFD-4E94-80DF-71316D10AB68}" srcOrd="4" destOrd="0" parTransId="{015CA6B0-8C43-462F-893F-765993F41DD8}" sibTransId="{C8768FBC-1987-4C1D-B5DD-2D0C28730197}"/>
    <dgm:cxn modelId="{F337D7C4-BDFE-4819-9CFE-2C331871FD77}" srcId="{FB7E3A38-4DEA-4425-A304-8F6BAC63245A}" destId="{2D15F546-0C83-4108-82F7-B116AB78846C}" srcOrd="1" destOrd="0" parTransId="{D527D56C-E35B-4531-9D8F-7880A172B05A}" sibTransId="{5470385E-500C-4B1C-9D80-9795DA6D21F4}"/>
    <dgm:cxn modelId="{0EBDF7F7-712F-4D34-851D-5B45857A650A}" srcId="{FB7E3A38-4DEA-4425-A304-8F6BAC63245A}" destId="{89C61E67-F05F-440E-BEA1-3D1344035637}" srcOrd="3" destOrd="0" parTransId="{BE895AFD-3381-4C3C-AC20-41BA293E563F}" sibTransId="{C4510E4D-9BFA-49DF-873B-32FF55FAFDA7}"/>
    <dgm:cxn modelId="{C558A183-07EA-44D0-BDB4-817431698FEC}" type="presOf" srcId="{C92DB5C3-9DFD-4E94-80DF-71316D10AB68}" destId="{42332053-CFED-490B-8099-EC8BB3685E07}" srcOrd="0" destOrd="0" presId="urn:microsoft.com/office/officeart/2005/8/layout/default"/>
    <dgm:cxn modelId="{6FEE96C4-08AC-4AD1-B181-BE691BA2394F}" type="presOf" srcId="{4B6BBF0A-990B-4394-83AC-9B4C7CD3C8EA}" destId="{DAE50878-F845-4FE2-B6A4-B5E7368A5F86}" srcOrd="0" destOrd="0" presId="urn:microsoft.com/office/officeart/2005/8/layout/default"/>
    <dgm:cxn modelId="{AD8BB801-9C7B-4A34-9A24-176889D2247F}" type="presOf" srcId="{4A780D9F-1DB6-4A08-87FB-222D0F04CE25}" destId="{9EECF1E4-F3D2-455B-9DCB-12C4CEB3B397}" srcOrd="0" destOrd="0" presId="urn:microsoft.com/office/officeart/2005/8/layout/default"/>
    <dgm:cxn modelId="{C9CFC445-EA3B-44BC-A98B-21F76E18EAC0}" type="presOf" srcId="{2D15F546-0C83-4108-82F7-B116AB78846C}" destId="{1E08BDDB-EC60-4F78-89D2-807ADE205523}" srcOrd="0" destOrd="0" presId="urn:microsoft.com/office/officeart/2005/8/layout/default"/>
    <dgm:cxn modelId="{3FFA8CC5-4590-488A-8470-8C258B3A3409}" type="presOf" srcId="{FB7E3A38-4DEA-4425-A304-8F6BAC63245A}" destId="{7060C358-9751-45ED-A605-CBC17BACF9E1}" srcOrd="0" destOrd="0" presId="urn:microsoft.com/office/officeart/2005/8/layout/default"/>
    <dgm:cxn modelId="{EAF105FD-CB5E-4312-8BD1-D9E96AD04CCD}" srcId="{FB7E3A38-4DEA-4425-A304-8F6BAC63245A}" destId="{46698A66-C995-4E6D-B86D-29B07C4EC454}" srcOrd="2" destOrd="0" parTransId="{2A568B3F-60EE-400E-AA05-884DB6A0DCD4}" sibTransId="{43ABC5CB-5C05-453F-B815-50CE8C54A820}"/>
    <dgm:cxn modelId="{35E287AC-AC74-4869-97B8-07DC0660BAEE}" type="presOf" srcId="{46698A66-C995-4E6D-B86D-29B07C4EC454}" destId="{EBF3D0A2-8C56-4A70-B19E-A2459C9D7846}" srcOrd="0" destOrd="0" presId="urn:microsoft.com/office/officeart/2005/8/layout/default"/>
    <dgm:cxn modelId="{B2664588-506D-4CD7-80E2-82259B330723}" srcId="{FB7E3A38-4DEA-4425-A304-8F6BAC63245A}" destId="{4A780D9F-1DB6-4A08-87FB-222D0F04CE25}" srcOrd="5" destOrd="0" parTransId="{79BA2F30-F4C6-4DDE-B1B8-673EA33EAC8E}" sibTransId="{5ACCEE83-9405-4C20-A915-0872976C13EE}"/>
    <dgm:cxn modelId="{F326A1F7-681C-49CD-9DEC-BD83AB5C637F}" type="presParOf" srcId="{7060C358-9751-45ED-A605-CBC17BACF9E1}" destId="{DAE50878-F845-4FE2-B6A4-B5E7368A5F86}" srcOrd="0" destOrd="0" presId="urn:microsoft.com/office/officeart/2005/8/layout/default"/>
    <dgm:cxn modelId="{25B353A4-5521-48B5-B378-1988FE412B5E}" type="presParOf" srcId="{7060C358-9751-45ED-A605-CBC17BACF9E1}" destId="{170E8A16-EC2F-4A07-8292-E7F79CF03FC3}" srcOrd="1" destOrd="0" presId="urn:microsoft.com/office/officeart/2005/8/layout/default"/>
    <dgm:cxn modelId="{86D580B7-AB67-4824-ABCA-08E56E9A86D6}" type="presParOf" srcId="{7060C358-9751-45ED-A605-CBC17BACF9E1}" destId="{1E08BDDB-EC60-4F78-89D2-807ADE205523}" srcOrd="2" destOrd="0" presId="urn:microsoft.com/office/officeart/2005/8/layout/default"/>
    <dgm:cxn modelId="{E09BB41D-34A7-447D-8D38-9B9D1D9F5688}" type="presParOf" srcId="{7060C358-9751-45ED-A605-CBC17BACF9E1}" destId="{74A1869A-10EC-4E71-934F-C463B0DD54CE}" srcOrd="3" destOrd="0" presId="urn:microsoft.com/office/officeart/2005/8/layout/default"/>
    <dgm:cxn modelId="{7588182D-8A7B-437B-B895-B62883C331C3}" type="presParOf" srcId="{7060C358-9751-45ED-A605-CBC17BACF9E1}" destId="{EBF3D0A2-8C56-4A70-B19E-A2459C9D7846}" srcOrd="4" destOrd="0" presId="urn:microsoft.com/office/officeart/2005/8/layout/default"/>
    <dgm:cxn modelId="{BAD68DB3-2E05-4D21-BEEA-704C7164D20F}" type="presParOf" srcId="{7060C358-9751-45ED-A605-CBC17BACF9E1}" destId="{0E747842-F7B6-4166-85D6-EB809375367F}" srcOrd="5" destOrd="0" presId="urn:microsoft.com/office/officeart/2005/8/layout/default"/>
    <dgm:cxn modelId="{9DDA899B-F12C-410A-BB66-9BE5E142EB10}" type="presParOf" srcId="{7060C358-9751-45ED-A605-CBC17BACF9E1}" destId="{00BE56C5-306B-48CE-B762-7857515C5D56}" srcOrd="6" destOrd="0" presId="urn:microsoft.com/office/officeart/2005/8/layout/default"/>
    <dgm:cxn modelId="{8C8A4393-318C-4688-B8F6-54E899F96917}" type="presParOf" srcId="{7060C358-9751-45ED-A605-CBC17BACF9E1}" destId="{76863335-F35B-4BAA-8C8B-16990A47C87A}" srcOrd="7" destOrd="0" presId="urn:microsoft.com/office/officeart/2005/8/layout/default"/>
    <dgm:cxn modelId="{39320602-D2B4-401D-96CE-8A18FA16B931}" type="presParOf" srcId="{7060C358-9751-45ED-A605-CBC17BACF9E1}" destId="{42332053-CFED-490B-8099-EC8BB3685E07}" srcOrd="8" destOrd="0" presId="urn:microsoft.com/office/officeart/2005/8/layout/default"/>
    <dgm:cxn modelId="{0B6B8061-7527-42C9-A81B-02D0690B368A}" type="presParOf" srcId="{7060C358-9751-45ED-A605-CBC17BACF9E1}" destId="{C7B3ECE7-A3C8-464B-8BEB-62012A4D7A56}" srcOrd="9" destOrd="0" presId="urn:microsoft.com/office/officeart/2005/8/layout/default"/>
    <dgm:cxn modelId="{E2EE1DA5-48A3-4609-ADD7-9599068BCFE3}" type="presParOf" srcId="{7060C358-9751-45ED-A605-CBC17BACF9E1}" destId="{9EECF1E4-F3D2-455B-9DCB-12C4CEB3B397}" srcOrd="10" destOrd="0" presId="urn:microsoft.com/office/officeart/2005/8/layout/default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141689-7A6B-45AB-B928-1B3310E93765}">
      <dsp:nvSpPr>
        <dsp:cNvPr id="0" name=""/>
        <dsp:cNvSpPr/>
      </dsp:nvSpPr>
      <dsp:spPr>
        <a:xfrm>
          <a:off x="3424" y="720820"/>
          <a:ext cx="2059197" cy="458639"/>
        </a:xfrm>
        <a:prstGeom prst="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Консультативная поликлиника 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4" y="720820"/>
        <a:ext cx="2059197" cy="458639"/>
      </dsp:txXfrm>
    </dsp:sp>
    <dsp:sp modelId="{E9CEEF5C-0BA9-4F2E-8A95-C1B700522250}">
      <dsp:nvSpPr>
        <dsp:cNvPr id="0" name=""/>
        <dsp:cNvSpPr/>
      </dsp:nvSpPr>
      <dsp:spPr>
        <a:xfrm>
          <a:off x="3424" y="1179459"/>
          <a:ext cx="2059197" cy="3140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эндокринологический центр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профпатологии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Эпилептологический центр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женского здоровья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</a:t>
          </a: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демиелинизирующих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аутоиммунных заболеваний нервной системы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Центр </a:t>
          </a: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антицитокиновой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терапии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4" y="1179459"/>
        <a:ext cx="2059197" cy="3140279"/>
      </dsp:txXfrm>
    </dsp:sp>
    <dsp:sp modelId="{E09A4BB4-25DC-48CC-B431-CC7B01940A03}">
      <dsp:nvSpPr>
        <dsp:cNvPr id="0" name=""/>
        <dsp:cNvSpPr/>
      </dsp:nvSpPr>
      <dsp:spPr>
        <a:xfrm>
          <a:off x="2350910" y="720820"/>
          <a:ext cx="2059197" cy="458639"/>
        </a:xfrm>
        <a:prstGeom prst="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Диагностический отдел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0910" y="720820"/>
        <a:ext cx="2059197" cy="458639"/>
      </dsp:txXfrm>
    </dsp:sp>
    <dsp:sp modelId="{792AC04D-B58A-457E-A7FB-E089262206B8}">
      <dsp:nvSpPr>
        <dsp:cNvPr id="0" name=""/>
        <dsp:cNvSpPr/>
      </dsp:nvSpPr>
      <dsp:spPr>
        <a:xfrm>
          <a:off x="2350910" y="1179459"/>
          <a:ext cx="2059197" cy="3140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 лучевых методов диагностики и лечения: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Рентгендиагностическое отделение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Кабинет МРТ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радионуклидной диагностики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ультразвуковой диагностики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Группа радиационного контроля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0910" y="1179459"/>
        <a:ext cx="2059197" cy="3140279"/>
      </dsp:txXfrm>
    </dsp:sp>
    <dsp:sp modelId="{368C2D43-31BE-48D1-9302-B721974656DF}">
      <dsp:nvSpPr>
        <dsp:cNvPr id="0" name=""/>
        <dsp:cNvSpPr/>
      </dsp:nvSpPr>
      <dsp:spPr>
        <a:xfrm>
          <a:off x="4698395" y="720820"/>
          <a:ext cx="2059197" cy="458639"/>
        </a:xfrm>
        <a:prstGeom prst="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сосудистый центр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8395" y="720820"/>
        <a:ext cx="2059197" cy="458639"/>
      </dsp:txXfrm>
    </dsp:sp>
    <dsp:sp modelId="{7D297DBD-9E5C-4A95-A7D7-F42A072E346D}">
      <dsp:nvSpPr>
        <dsp:cNvPr id="0" name=""/>
        <dsp:cNvSpPr/>
      </dsp:nvSpPr>
      <dsp:spPr>
        <a:xfrm>
          <a:off x="4698395" y="1179459"/>
          <a:ext cx="2059197" cy="3140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Неврологическое отделение для больных с ОНМК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Кардиологическое отделение с блоком палаты реанимации интенсивной терапии 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рентгенохирургических методов диагностики и лечения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8395" y="1179459"/>
        <a:ext cx="2059197" cy="3140279"/>
      </dsp:txXfrm>
    </dsp:sp>
    <dsp:sp modelId="{5880DF2E-A383-4EB1-9794-4986A410803E}">
      <dsp:nvSpPr>
        <dsp:cNvPr id="0" name=""/>
        <dsp:cNvSpPr/>
      </dsp:nvSpPr>
      <dsp:spPr>
        <a:xfrm>
          <a:off x="6984785" y="720081"/>
          <a:ext cx="2059197" cy="458639"/>
        </a:xfrm>
        <a:prstGeom prst="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Лабораторные службы:</a:t>
          </a:r>
          <a:endParaRPr lang="ru-RU" sz="13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84785" y="720081"/>
        <a:ext cx="2059197" cy="458639"/>
      </dsp:txXfrm>
    </dsp:sp>
    <dsp:sp modelId="{7FB9340F-6EBF-4C42-AB58-40EB69BA0638}">
      <dsp:nvSpPr>
        <dsp:cNvPr id="0" name=""/>
        <dsp:cNvSpPr/>
      </dsp:nvSpPr>
      <dsp:spPr>
        <a:xfrm>
          <a:off x="6984785" y="1152139"/>
          <a:ext cx="2059197" cy="31402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Клиническая лаборатория</a:t>
          </a:r>
          <a:endParaRPr lang="ru-RU" sz="1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Цитологическая лаборатория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Микробиологическая лаборатория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Лаборатория клинической иммунологии</a:t>
          </a:r>
          <a:endParaRPr lang="ru-RU" sz="1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84785" y="1152139"/>
        <a:ext cx="2059197" cy="31402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75CDB-6433-4BB6-85C9-7E22D3C350E6}">
      <dsp:nvSpPr>
        <dsp:cNvPr id="0" name=""/>
        <dsp:cNvSpPr/>
      </dsp:nvSpPr>
      <dsp:spPr>
        <a:xfrm>
          <a:off x="0" y="72009"/>
          <a:ext cx="6648399" cy="390970"/>
        </a:xfrm>
        <a:prstGeom prst="round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переливания крови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086" y="91095"/>
        <a:ext cx="6610227" cy="352798"/>
      </dsp:txXfrm>
    </dsp:sp>
    <dsp:sp modelId="{C23E6042-40DD-4727-8D50-F7E76403E3C6}">
      <dsp:nvSpPr>
        <dsp:cNvPr id="0" name=""/>
        <dsp:cNvSpPr/>
      </dsp:nvSpPr>
      <dsp:spPr>
        <a:xfrm>
          <a:off x="0" y="576064"/>
          <a:ext cx="6648399" cy="405644"/>
        </a:xfrm>
        <a:prstGeom prst="round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восстановительного лечения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02" y="595866"/>
        <a:ext cx="6608795" cy="366040"/>
      </dsp:txXfrm>
    </dsp:sp>
    <dsp:sp modelId="{07BF6DF2-3A0A-48E6-83A5-D99EFB45739B}">
      <dsp:nvSpPr>
        <dsp:cNvPr id="0" name=""/>
        <dsp:cNvSpPr/>
      </dsp:nvSpPr>
      <dsp:spPr>
        <a:xfrm>
          <a:off x="0" y="1080121"/>
          <a:ext cx="6648399" cy="424247"/>
        </a:xfrm>
        <a:prstGeom prst="round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Патологоанатомическое отделение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710" y="1100831"/>
        <a:ext cx="6606979" cy="3828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DCCC0-6181-48C8-88B7-96944B5832CF}">
      <dsp:nvSpPr>
        <dsp:cNvPr id="0" name=""/>
        <dsp:cNvSpPr/>
      </dsp:nvSpPr>
      <dsp:spPr>
        <a:xfrm rot="5400000">
          <a:off x="4679530" y="-1917869"/>
          <a:ext cx="1410746" cy="5359994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Гастроэнтерологическое отделение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Неврологическое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Нефрологическое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Пульмонологическое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Ревматологическое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Эндокринологическое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704907" y="125621"/>
        <a:ext cx="5291127" cy="1273012"/>
      </dsp:txXfrm>
    </dsp:sp>
    <dsp:sp modelId="{800308E5-81E0-42A2-A614-C2FCCB7260A3}">
      <dsp:nvSpPr>
        <dsp:cNvPr id="0" name=""/>
        <dsp:cNvSpPr/>
      </dsp:nvSpPr>
      <dsp:spPr>
        <a:xfrm>
          <a:off x="0" y="144009"/>
          <a:ext cx="2589410" cy="1336336"/>
        </a:xfrm>
        <a:prstGeom prst="round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Терапевтические отделения: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35" y="209244"/>
        <a:ext cx="2458940" cy="1205866"/>
      </dsp:txXfrm>
    </dsp:sp>
    <dsp:sp modelId="{B6010CD8-EB48-4D19-A088-282EF4A38903}">
      <dsp:nvSpPr>
        <dsp:cNvPr id="0" name=""/>
        <dsp:cNvSpPr/>
      </dsp:nvSpPr>
      <dsp:spPr>
        <a:xfrm rot="5400000">
          <a:off x="3901117" y="558862"/>
          <a:ext cx="3105134" cy="5299788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гнойной хирургии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Колопроктологическое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микрохирургии глаза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1-ое хирургическое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2-ое хирургическое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1-ое нейрохирургическое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2-ое нейрохирургическое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Отоларингологическое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сосудистой хирургии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Травматолого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-ортопедическое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Урологическое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челюстно-лицевой хирургии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Операционный блок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03790" y="1807769"/>
        <a:ext cx="5148208" cy="2801974"/>
      </dsp:txXfrm>
    </dsp:sp>
    <dsp:sp modelId="{779FEA0B-BADB-459D-B02F-B58B00B9F723}">
      <dsp:nvSpPr>
        <dsp:cNvPr id="0" name=""/>
        <dsp:cNvSpPr/>
      </dsp:nvSpPr>
      <dsp:spPr>
        <a:xfrm>
          <a:off x="72004" y="2232232"/>
          <a:ext cx="2589410" cy="1728037"/>
        </a:xfrm>
        <a:prstGeom prst="round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Хирургические отделения:</a:t>
          </a:r>
          <a:endParaRPr lang="ru-RU" sz="20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360" y="2316588"/>
        <a:ext cx="2420698" cy="1559325"/>
      </dsp:txXfrm>
    </dsp:sp>
    <dsp:sp modelId="{65FE804B-DC91-4E40-8D66-46B2C541DB55}">
      <dsp:nvSpPr>
        <dsp:cNvPr id="0" name=""/>
        <dsp:cNvSpPr/>
      </dsp:nvSpPr>
      <dsp:spPr>
        <a:xfrm rot="5400000">
          <a:off x="4887425" y="2869790"/>
          <a:ext cx="1035274" cy="5299788"/>
        </a:xfrm>
        <a:prstGeom prst="round2Same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Радиологическое отделение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Онкохимиотерапевтическое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Онкологическое отделение</a:t>
          </a:r>
          <a:endParaRPr lang="ru-RU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Радиологическое отделение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755168" y="5052585"/>
        <a:ext cx="5249250" cy="934198"/>
      </dsp:txXfrm>
    </dsp:sp>
    <dsp:sp modelId="{B15EDF73-D9C3-4DA7-B0DC-7AA73BEA3BFC}">
      <dsp:nvSpPr>
        <dsp:cNvPr id="0" name=""/>
        <dsp:cNvSpPr/>
      </dsp:nvSpPr>
      <dsp:spPr>
        <a:xfrm>
          <a:off x="72004" y="4752524"/>
          <a:ext cx="2589410" cy="1340735"/>
        </a:xfrm>
        <a:prstGeom prst="roundRect">
          <a:avLst/>
        </a:prstGeom>
        <a:gradFill rotWithShape="1">
          <a:gsLst>
            <a:gs pos="0">
              <a:schemeClr val="accent5">
                <a:tint val="45000"/>
                <a:satMod val="200000"/>
              </a:schemeClr>
            </a:gs>
            <a:gs pos="30000">
              <a:schemeClr val="accent5">
                <a:tint val="61000"/>
                <a:satMod val="200000"/>
              </a:schemeClr>
            </a:gs>
            <a:gs pos="45000">
              <a:schemeClr val="accent5">
                <a:tint val="66000"/>
                <a:satMod val="200000"/>
              </a:schemeClr>
            </a:gs>
            <a:gs pos="55000">
              <a:schemeClr val="accent5">
                <a:tint val="66000"/>
                <a:satMod val="200000"/>
              </a:schemeClr>
            </a:gs>
            <a:gs pos="73000">
              <a:schemeClr val="accent5">
                <a:tint val="61000"/>
                <a:satMod val="200000"/>
              </a:schemeClr>
            </a:gs>
            <a:gs pos="100000">
              <a:schemeClr val="accent5">
                <a:tint val="45000"/>
                <a:satMod val="200000"/>
              </a:schemeClr>
            </a:gs>
          </a:gsLst>
          <a:lin ang="950000" scaled="1"/>
        </a:gradFill>
        <a:ln w="9525" cap="flat" cmpd="sng" algn="ctr">
          <a:solidFill>
            <a:schemeClr val="accent5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Онкологический диспансер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453" y="4817973"/>
        <a:ext cx="2458512" cy="1209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12A03-53BF-4F63-B724-20365A3E1CE3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76A3-63DF-4DCF-BDD2-54F5AB7279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657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876A3-63DF-4DCF-BDD2-54F5AB7279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876A3-63DF-4DCF-BDD2-54F5AB7279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89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876A3-63DF-4DCF-BDD2-54F5AB72794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876A3-63DF-4DCF-BDD2-54F5AB7279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3432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876A3-63DF-4DCF-BDD2-54F5AB72794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Логоти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1463" y="1094243"/>
            <a:ext cx="1214446" cy="1234358"/>
          </a:xfrm>
          <a:prstGeom prst="rect">
            <a:avLst/>
          </a:prstGeom>
          <a:noFill/>
        </p:spPr>
      </p:pic>
      <p:sp>
        <p:nvSpPr>
          <p:cNvPr id="6" name="Подзаголовок 2"/>
          <p:cNvSpPr>
            <a:spLocks noGrp="1"/>
          </p:cNvSpPr>
          <p:nvPr>
            <p:ph type="ctrTitle"/>
          </p:nvPr>
        </p:nvSpPr>
        <p:spPr>
          <a:xfrm>
            <a:off x="231383" y="2060848"/>
            <a:ext cx="8892480" cy="228601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здравоохранения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Областная клиническая больница Калининградской области»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37338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 рады видеть вас в числе наших сотрудников !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7720"/>
            <a:ext cx="1296144" cy="1307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5184576" cy="3453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3741871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66885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18424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больницы</a:t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0405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Областная клиническая больница Калининградской области оказывает многопрофильную специализированную, в том числе высокотехнологичную медицинскую помощь населению региона в амбулаторно-клинических условиях, в условиях дневного пребывания, в стационарных условиях.</a:t>
            </a:r>
          </a:p>
          <a:p>
            <a:pPr algn="ctr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«Областная клиническая больница Калининградской области» является одним из старейших медицинских учреждений региона — ровесником Калининградской области. Год ее рождения — 1946-й. Областная больница разместилась тогда в здании бывшей больницы милосердия Кёнигсберга. Первоначально были открыты два терапевтических отделения, два хирургических, глазное, отоларингологическое, детское, венерологическое, приемный покой. 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Калининградской ОКБ оказывается высокотехнологичная медицинская помощь населению в условиях стационара, который рассчитан более чем на 900 коек, в Онкологическом диспансере более чем на 200 коек.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последние годы произошли большие положительные изменения в материально-техническом и бытовом оснащении больницы. Идет активное обновление лечебного и диагностического оборудования по областным и федеральным программам. Все это позволило произвести технологический прорыв в диагностике и лечении и обеспечивать высокий современный уровень многопрофильной медицинской помощи. </a:t>
            </a:r>
          </a:p>
        </p:txBody>
      </p:sp>
      <p:pic>
        <p:nvPicPr>
          <p:cNvPr id="1026" name="Picture 2" descr="Логоти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42852"/>
            <a:ext cx="785818" cy="798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8140" y="-162271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Структура Калининградской ОКБ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r>
              <a:rPr lang="ru-RU" sz="1800" b="1" i="1" dirty="0" smtClean="0"/>
              <a:t> </a:t>
            </a:r>
            <a:r>
              <a:rPr lang="ru-RU" sz="1800" b="1" dirty="0" smtClean="0"/>
              <a:t> </a:t>
            </a:r>
            <a:r>
              <a:rPr lang="ru-RU" sz="1800" b="1" i="1" dirty="0" smtClean="0"/>
              <a:t> </a:t>
            </a:r>
            <a:r>
              <a:rPr lang="ru-RU" sz="1800" b="1" dirty="0" smtClean="0"/>
              <a:t> </a:t>
            </a:r>
            <a:r>
              <a:rPr lang="ru-RU" sz="1800" b="1" i="1" dirty="0" smtClean="0"/>
              <a:t> </a:t>
            </a:r>
            <a:r>
              <a:rPr lang="ru-RU" sz="1800" b="1" dirty="0" smtClean="0"/>
              <a:t> </a:t>
            </a:r>
            <a:r>
              <a:rPr lang="ru-RU" sz="1800" i="1" dirty="0" smtClean="0"/>
              <a:t> </a:t>
            </a:r>
            <a:r>
              <a:rPr lang="ru-RU" sz="1800" dirty="0" smtClean="0"/>
              <a:t> </a:t>
            </a:r>
            <a:r>
              <a:rPr lang="ru-RU" sz="1800" i="1" dirty="0" smtClean="0"/>
              <a:t> </a:t>
            </a:r>
            <a:r>
              <a:rPr lang="ru-RU" sz="1800" dirty="0" smtClean="0"/>
              <a:t> </a:t>
            </a:r>
            <a:r>
              <a:rPr lang="ru-RU" sz="1800" i="1" dirty="0" smtClean="0"/>
              <a:t> </a:t>
            </a:r>
            <a:r>
              <a:rPr lang="ru-RU" sz="1800" dirty="0" smtClean="0"/>
              <a:t> </a:t>
            </a:r>
            <a:r>
              <a:rPr lang="ru-RU" sz="1800" i="1" dirty="0" smtClean="0"/>
              <a:t> </a:t>
            </a:r>
            <a:r>
              <a:rPr lang="ru-RU" sz="1800" dirty="0" smtClean="0"/>
              <a:t> </a:t>
            </a:r>
            <a:r>
              <a:rPr lang="ru-RU" sz="1800" b="1" dirty="0" smtClean="0"/>
              <a:t> </a:t>
            </a:r>
            <a:r>
              <a:rPr lang="ru-RU" sz="1800" dirty="0" smtClean="0"/>
              <a:t> </a:t>
            </a:r>
            <a:r>
              <a:rPr lang="ru-RU" sz="1800" b="1" dirty="0" smtClean="0"/>
              <a:t> </a:t>
            </a:r>
            <a:r>
              <a:rPr lang="ru-RU" sz="1800" dirty="0" smtClean="0"/>
              <a:t> </a:t>
            </a:r>
            <a:r>
              <a:rPr lang="ru-RU" sz="1800" b="1" dirty="0" smtClean="0"/>
              <a:t> </a:t>
            </a:r>
            <a:r>
              <a:rPr lang="ru-RU" sz="1800" dirty="0" smtClean="0"/>
              <a:t> </a:t>
            </a:r>
            <a:r>
              <a:rPr lang="ru-RU" sz="1800" b="1" dirty="0" smtClean="0"/>
              <a:t> </a:t>
            </a:r>
            <a:r>
              <a:rPr lang="ru-RU" sz="1800" dirty="0" smtClean="0"/>
              <a:t> </a:t>
            </a:r>
            <a:r>
              <a:rPr lang="ru-RU" sz="1800" b="1" dirty="0" smtClean="0"/>
              <a:t> 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71821252"/>
              </p:ext>
            </p:extLst>
          </p:nvPr>
        </p:nvGraphicFramePr>
        <p:xfrm>
          <a:off x="0" y="357166"/>
          <a:ext cx="91085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42852"/>
            <a:ext cx="642910" cy="65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272771418"/>
              </p:ext>
            </p:extLst>
          </p:nvPr>
        </p:nvGraphicFramePr>
        <p:xfrm>
          <a:off x="428596" y="4929198"/>
          <a:ext cx="664840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572164"/>
          </a:xfrm>
        </p:spPr>
        <p:txBody>
          <a:bodyPr numCol="2"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 lvl="8"/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833674275"/>
              </p:ext>
            </p:extLst>
          </p:nvPr>
        </p:nvGraphicFramePr>
        <p:xfrm>
          <a:off x="500034" y="785794"/>
          <a:ext cx="828092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28794" y="0"/>
            <a:ext cx="528641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КАЛИНИНГРАДСКОЙ ОКБ</a:t>
            </a:r>
          </a:p>
          <a:p>
            <a:pPr algn="ctr"/>
            <a:endParaRPr lang="ru-RU" sz="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Стационарные отделения</a:t>
            </a:r>
            <a:endParaRPr lang="ru-RU" sz="2000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86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Кадровый состав больницы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8891218"/>
              </p:ext>
            </p:extLst>
          </p:nvPr>
        </p:nvGraphicFramePr>
        <p:xfrm>
          <a:off x="357158" y="1071546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708628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068182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Актуальные вакансии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средний медицинский персонал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708628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57256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9286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социальной поддержки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358246" cy="521497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Калининградская ОКБ оказывает содействие в предоставлении мер социальной поддержки, таких как:</a:t>
            </a:r>
          </a:p>
          <a:p>
            <a:pPr marL="68580" indent="0">
              <a:buNone/>
            </a:pPr>
            <a:endParaRPr lang="ru-RU" sz="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единовременная выплата при первом трудоустройстве в государственные медицинские организации Калининградской области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среднего медицинского персонала от 150 000 руб.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компенсация расходов на оплату найма жилого помещения жилищного фонда коммерческого использования, расположенного на территории Калининградской области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выдача ходатайств по  предоставлению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служебного жилья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Дополнительно Калининградская ОКБ оказывает содействие в предоставлении мер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социальной поддержки, таких как: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единовременная выплата при трудоустройстве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Калининградскую ОКБ в размере 30 000 рублей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Компенсация расходов на оплату найма жилого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помещения на срок до 12 месяцев в размере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7 000 рублей ежемесячно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708628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4214818"/>
            <a:ext cx="3428992" cy="242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92961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14554"/>
            <a:ext cx="8429684" cy="37338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Отдел кадров: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+7 (4012) 578-698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+7 (4012) 578-436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Заместитель главного врача по кадрам: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+7 (4012) 578-604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hr@kokb.ru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285728"/>
            <a:ext cx="708628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 spokes="1"/>
  </p:transition>
</p:sld>
</file>

<file path=ppt/theme/theme1.xml><?xml version="1.0" encoding="utf-8"?>
<a:theme xmlns:a="http://schemas.openxmlformats.org/drawingml/2006/main" name="Urban Pop">
  <a:themeElements>
    <a:clrScheme name="Другая 7">
      <a:dk1>
        <a:srgbClr val="000000"/>
      </a:dk1>
      <a:lt1>
        <a:srgbClr val="FFFFFF"/>
      </a:lt1>
      <a:dk2>
        <a:srgbClr val="282828"/>
      </a:dk2>
      <a:lt2>
        <a:srgbClr val="E0E0E0"/>
      </a:lt2>
      <a:accent1>
        <a:srgbClr val="81DBD9"/>
      </a:accent1>
      <a:accent2>
        <a:srgbClr val="00A2E6"/>
      </a:accent2>
      <a:accent3>
        <a:srgbClr val="67CFA0"/>
      </a:accent3>
      <a:accent4>
        <a:srgbClr val="7D8F8C"/>
      </a:accent4>
      <a:accent5>
        <a:srgbClr val="DFD3FD"/>
      </a:accent5>
      <a:accent6>
        <a:srgbClr val="958B8B"/>
      </a:accent6>
      <a:hlink>
        <a:srgbClr val="67CFA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TM01859862[[fn=Поп-музыка]]</Template>
  <TotalTime>636</TotalTime>
  <Words>327</Words>
  <Application>Microsoft Office PowerPoint</Application>
  <PresentationFormat>Экран (4:3)</PresentationFormat>
  <Paragraphs>132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Urban Pop</vt:lpstr>
      <vt:lpstr>Государственное бюджетное учреждение здравоохранения  «Областная клиническая больница Калининградской области» </vt:lpstr>
      <vt:lpstr>Слайд 2</vt:lpstr>
      <vt:lpstr>История больницы </vt:lpstr>
      <vt:lpstr>Структура Калининградской ОКБ</vt:lpstr>
      <vt:lpstr>Слайд 5</vt:lpstr>
      <vt:lpstr>Кадровый состав больницы</vt:lpstr>
      <vt:lpstr>Актуальные вакансии  средний медицинский персонал</vt:lpstr>
      <vt:lpstr>Меры социальной поддержки</vt:lpstr>
      <vt:lpstr>Контактная информация: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здравоохранения  «Областная клиническая больница Калининградской области»</dc:title>
  <dc:creator>GrinevichVA</dc:creator>
  <cp:lastModifiedBy>GrinevichVA</cp:lastModifiedBy>
  <cp:revision>105</cp:revision>
  <dcterms:created xsi:type="dcterms:W3CDTF">2021-03-12T11:53:28Z</dcterms:created>
  <dcterms:modified xsi:type="dcterms:W3CDTF">2021-04-14T10:49:35Z</dcterms:modified>
</cp:coreProperties>
</file>